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sldIdLst>
    <p:sldId id="261" r:id="rId5"/>
    <p:sldId id="262" r:id="rId6"/>
    <p:sldId id="263" r:id="rId7"/>
    <p:sldId id="276" r:id="rId8"/>
    <p:sldId id="279" r:id="rId9"/>
    <p:sldId id="278" r:id="rId10"/>
    <p:sldId id="280" r:id="rId11"/>
    <p:sldId id="281" r:id="rId12"/>
    <p:sldId id="282" r:id="rId13"/>
    <p:sldId id="286" r:id="rId14"/>
    <p:sldId id="287" r:id="rId15"/>
    <p:sldId id="265" r:id="rId16"/>
    <p:sldId id="266" r:id="rId17"/>
    <p:sldId id="267" r:id="rId18"/>
    <p:sldId id="269" r:id="rId19"/>
    <p:sldId id="270" r:id="rId20"/>
    <p:sldId id="268" r:id="rId21"/>
    <p:sldId id="271" r:id="rId22"/>
    <p:sldId id="275" r:id="rId23"/>
    <p:sldId id="274" r:id="rId24"/>
    <p:sldId id="290" r:id="rId25"/>
    <p:sldId id="273" r:id="rId26"/>
    <p:sldId id="289" r:id="rId27"/>
    <p:sldId id="288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B0817-EDEB-4A31-8275-022CCAB905ED}" v="1043" dt="2025-06-04T20:12:35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888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Arena" userId="d687b9b2-4c18-4de7-8564-92284a1fa254" providerId="ADAL" clId="{7D5B0817-EDEB-4A31-8275-022CCAB905ED}"/>
    <pc:docChg chg="undo redo custSel addSld delSld modSld sldOrd">
      <pc:chgData name="Alexander Arena" userId="d687b9b2-4c18-4de7-8564-92284a1fa254" providerId="ADAL" clId="{7D5B0817-EDEB-4A31-8275-022CCAB905ED}" dt="2025-06-04T20:15:53.309" v="4903" actId="14100"/>
      <pc:docMkLst>
        <pc:docMk/>
      </pc:docMkLst>
      <pc:sldChg chg="addSp delSp modSp mod modTransition addAnim delAnim modAnim">
        <pc:chgData name="Alexander Arena" userId="d687b9b2-4c18-4de7-8564-92284a1fa254" providerId="ADAL" clId="{7D5B0817-EDEB-4A31-8275-022CCAB905ED}" dt="2025-06-04T20:12:39.887" v="4902" actId="1076"/>
        <pc:sldMkLst>
          <pc:docMk/>
          <pc:sldMk cId="1337192207" sldId="261"/>
        </pc:sldMkLst>
        <pc:spChg chg="add del mod">
          <ac:chgData name="Alexander Arena" userId="d687b9b2-4c18-4de7-8564-92284a1fa254" providerId="ADAL" clId="{7D5B0817-EDEB-4A31-8275-022CCAB905ED}" dt="2025-06-04T20:12:39.887" v="4902" actId="1076"/>
          <ac:spMkLst>
            <pc:docMk/>
            <pc:sldMk cId="1337192207" sldId="261"/>
            <ac:spMk id="2" creationId="{ED476017-D224-40AE-B921-67525450151A}"/>
          </ac:spMkLst>
        </pc:spChg>
        <pc:spChg chg="add del mod">
          <ac:chgData name="Alexander Arena" userId="d687b9b2-4c18-4de7-8564-92284a1fa254" providerId="ADAL" clId="{7D5B0817-EDEB-4A31-8275-022CCAB905ED}" dt="2025-06-04T20:11:54.067" v="4896" actId="1076"/>
          <ac:spMkLst>
            <pc:docMk/>
            <pc:sldMk cId="1337192207" sldId="261"/>
            <ac:spMk id="3" creationId="{51F013D4-CBD9-4FC1-AF91-2301A704488B}"/>
          </ac:spMkLst>
        </pc:spChg>
        <pc:grpChg chg="add">
          <ac:chgData name="Alexander Arena" userId="d687b9b2-4c18-4de7-8564-92284a1fa254" providerId="ADAL" clId="{7D5B0817-EDEB-4A31-8275-022CCAB905ED}" dt="2025-05-28T21:27:33.623" v="1169" actId="26606"/>
          <ac:grpSpMkLst>
            <pc:docMk/>
            <pc:sldMk cId="1337192207" sldId="261"/>
            <ac:grpSpMk id="108" creationId="{068ACACB-DD9E-4155-84BF-8E4D43DEC13D}"/>
          </ac:grpSpMkLst>
        </pc:grpChg>
        <pc:grpChg chg="add">
          <ac:chgData name="Alexander Arena" userId="d687b9b2-4c18-4de7-8564-92284a1fa254" providerId="ADAL" clId="{7D5B0817-EDEB-4A31-8275-022CCAB905ED}" dt="2025-05-28T21:27:33.623" v="1169" actId="26606"/>
          <ac:grpSpMkLst>
            <pc:docMk/>
            <pc:sldMk cId="1337192207" sldId="261"/>
            <ac:grpSpMk id="112" creationId="{BF3AEE19-128A-4FF8-954B-A9724F42E0D4}"/>
          </ac:grpSpMkLst>
        </pc:grpChg>
        <pc:picChg chg="mod">
          <ac:chgData name="Alexander Arena" userId="d687b9b2-4c18-4de7-8564-92284a1fa254" providerId="ADAL" clId="{7D5B0817-EDEB-4A31-8275-022CCAB905ED}" dt="2025-05-28T21:27:33.623" v="1169" actId="26606"/>
          <ac:picMkLst>
            <pc:docMk/>
            <pc:sldMk cId="1337192207" sldId="261"/>
            <ac:picMk id="5" creationId="{525AE681-57C0-4C44-9E88-A16CDA016EB3}"/>
          </ac:picMkLst>
        </pc:picChg>
      </pc:sldChg>
      <pc:sldChg chg="addSp delSp modSp mod">
        <pc:chgData name="Alexander Arena" userId="d687b9b2-4c18-4de7-8564-92284a1fa254" providerId="ADAL" clId="{7D5B0817-EDEB-4A31-8275-022CCAB905ED}" dt="2025-05-29T14:50:46.760" v="2380" actId="20577"/>
        <pc:sldMkLst>
          <pc:docMk/>
          <pc:sldMk cId="1094849372" sldId="262"/>
        </pc:sldMkLst>
        <pc:spChg chg="mod">
          <ac:chgData name="Alexander Arena" userId="d687b9b2-4c18-4de7-8564-92284a1fa254" providerId="ADAL" clId="{7D5B0817-EDEB-4A31-8275-022CCAB905ED}" dt="2025-05-29T13:44:00.534" v="1259" actId="1076"/>
          <ac:spMkLst>
            <pc:docMk/>
            <pc:sldMk cId="1094849372" sldId="262"/>
            <ac:spMk id="2" creationId="{0A6BCF94-F108-4D92-8C4F-CD9273947A31}"/>
          </ac:spMkLst>
        </pc:spChg>
        <pc:spChg chg="mod">
          <ac:chgData name="Alexander Arena" userId="d687b9b2-4c18-4de7-8564-92284a1fa254" providerId="ADAL" clId="{7D5B0817-EDEB-4A31-8275-022CCAB905ED}" dt="2025-05-29T14:29:24.666" v="2222" actId="1076"/>
          <ac:spMkLst>
            <pc:docMk/>
            <pc:sldMk cId="1094849372" sldId="262"/>
            <ac:spMk id="3" creationId="{78399AB7-9E36-4EAD-B44A-9E0CEA24AACE}"/>
          </ac:spMkLst>
        </pc:spChg>
        <pc:spChg chg="add mod">
          <ac:chgData name="Alexander Arena" userId="d687b9b2-4c18-4de7-8564-92284a1fa254" providerId="ADAL" clId="{7D5B0817-EDEB-4A31-8275-022CCAB905ED}" dt="2025-05-29T14:50:46.760" v="2380" actId="20577"/>
          <ac:spMkLst>
            <pc:docMk/>
            <pc:sldMk cId="1094849372" sldId="262"/>
            <ac:spMk id="4" creationId="{6622AD8F-1B5A-0D05-C034-61696B6EA86F}"/>
          </ac:spMkLst>
        </pc:spChg>
        <pc:spChg chg="add mod">
          <ac:chgData name="Alexander Arena" userId="d687b9b2-4c18-4de7-8564-92284a1fa254" providerId="ADAL" clId="{7D5B0817-EDEB-4A31-8275-022CCAB905ED}" dt="2025-05-29T14:39:50.731" v="2261" actId="1076"/>
          <ac:spMkLst>
            <pc:docMk/>
            <pc:sldMk cId="1094849372" sldId="262"/>
            <ac:spMk id="5" creationId="{E357975E-27E2-BFA7-0CF5-EAEA174A4DF7}"/>
          </ac:spMkLst>
        </pc:spChg>
        <pc:spChg chg="add mod">
          <ac:chgData name="Alexander Arena" userId="d687b9b2-4c18-4de7-8564-92284a1fa254" providerId="ADAL" clId="{7D5B0817-EDEB-4A31-8275-022CCAB905ED}" dt="2025-05-29T14:40:34.811" v="2269" actId="1076"/>
          <ac:spMkLst>
            <pc:docMk/>
            <pc:sldMk cId="1094849372" sldId="262"/>
            <ac:spMk id="6" creationId="{8430F370-5FE0-9115-BBC1-4583F8E2421E}"/>
          </ac:spMkLst>
        </pc:spChg>
        <pc:spChg chg="add mod">
          <ac:chgData name="Alexander Arena" userId="d687b9b2-4c18-4de7-8564-92284a1fa254" providerId="ADAL" clId="{7D5B0817-EDEB-4A31-8275-022CCAB905ED}" dt="2025-05-29T14:45:09.087" v="2280" actId="1076"/>
          <ac:spMkLst>
            <pc:docMk/>
            <pc:sldMk cId="1094849372" sldId="262"/>
            <ac:spMk id="9" creationId="{B1B03781-4AA4-C74C-D9ED-1CC99B0DA5E4}"/>
          </ac:spMkLst>
        </pc:spChg>
        <pc:spChg chg="add mod">
          <ac:chgData name="Alexander Arena" userId="d687b9b2-4c18-4de7-8564-92284a1fa254" providerId="ADAL" clId="{7D5B0817-EDEB-4A31-8275-022CCAB905ED}" dt="2025-05-29T14:44:14.011" v="2276" actId="1076"/>
          <ac:spMkLst>
            <pc:docMk/>
            <pc:sldMk cId="1094849372" sldId="262"/>
            <ac:spMk id="11" creationId="{336F212A-AD80-EF64-9E7A-77D977BA00AA}"/>
          </ac:spMkLst>
        </pc:spChg>
        <pc:spChg chg="add mod">
          <ac:chgData name="Alexander Arena" userId="d687b9b2-4c18-4de7-8564-92284a1fa254" providerId="ADAL" clId="{7D5B0817-EDEB-4A31-8275-022CCAB905ED}" dt="2025-05-29T14:44:19.188" v="2278" actId="1076"/>
          <ac:spMkLst>
            <pc:docMk/>
            <pc:sldMk cId="1094849372" sldId="262"/>
            <ac:spMk id="12" creationId="{20914DF0-9118-70C5-0D1C-9C9887B3C634}"/>
          </ac:spMkLst>
        </pc:spChg>
        <pc:picChg chg="add mod">
          <ac:chgData name="Alexander Arena" userId="d687b9b2-4c18-4de7-8564-92284a1fa254" providerId="ADAL" clId="{7D5B0817-EDEB-4A31-8275-022CCAB905ED}" dt="2025-05-29T14:39:41.473" v="2260" actId="14861"/>
          <ac:picMkLst>
            <pc:docMk/>
            <pc:sldMk cId="1094849372" sldId="262"/>
            <ac:picMk id="14" creationId="{7097F313-B0D9-DD9B-38AA-CB34B30F4EE3}"/>
          </ac:picMkLst>
        </pc:picChg>
        <pc:picChg chg="mod">
          <ac:chgData name="Alexander Arena" userId="d687b9b2-4c18-4de7-8564-92284a1fa254" providerId="ADAL" clId="{7D5B0817-EDEB-4A31-8275-022CCAB905ED}" dt="2025-05-29T13:42:20.719" v="1205" actId="14100"/>
          <ac:picMkLst>
            <pc:docMk/>
            <pc:sldMk cId="1094849372" sldId="262"/>
            <ac:picMk id="1026" creationId="{B0ED93F2-5598-5D8A-12DF-E0FC79D7550D}"/>
          </ac:picMkLst>
        </pc:picChg>
        <pc:picChg chg="add mod">
          <ac:chgData name="Alexander Arena" userId="d687b9b2-4c18-4de7-8564-92284a1fa254" providerId="ADAL" clId="{7D5B0817-EDEB-4A31-8275-022CCAB905ED}" dt="2025-05-29T14:40:41.445" v="2270" actId="1076"/>
          <ac:picMkLst>
            <pc:docMk/>
            <pc:sldMk cId="1094849372" sldId="262"/>
            <ac:picMk id="2050" creationId="{2295A408-12E4-E895-00A6-AFD87A5E181C}"/>
          </ac:picMkLst>
        </pc:picChg>
        <pc:picChg chg="add mod">
          <ac:chgData name="Alexander Arena" userId="d687b9b2-4c18-4de7-8564-92284a1fa254" providerId="ADAL" clId="{7D5B0817-EDEB-4A31-8275-022CCAB905ED}" dt="2025-05-29T14:44:24.603" v="2279" actId="1076"/>
          <ac:picMkLst>
            <pc:docMk/>
            <pc:sldMk cId="1094849372" sldId="262"/>
            <ac:picMk id="2052" creationId="{48B47AF8-9D96-B652-031F-3CAA47B23A4B}"/>
          </ac:picMkLst>
        </pc:picChg>
      </pc:sldChg>
      <pc:sldChg chg="modSp mod">
        <pc:chgData name="Alexander Arena" userId="d687b9b2-4c18-4de7-8564-92284a1fa254" providerId="ADAL" clId="{7D5B0817-EDEB-4A31-8275-022CCAB905ED}" dt="2025-05-28T19:58:07.441" v="543" actId="5793"/>
        <pc:sldMkLst>
          <pc:docMk/>
          <pc:sldMk cId="2871675308" sldId="263"/>
        </pc:sldMkLst>
        <pc:spChg chg="mod">
          <ac:chgData name="Alexander Arena" userId="d687b9b2-4c18-4de7-8564-92284a1fa254" providerId="ADAL" clId="{7D5B0817-EDEB-4A31-8275-022CCAB905ED}" dt="2025-05-28T19:58:07.441" v="543" actId="5793"/>
          <ac:spMkLst>
            <pc:docMk/>
            <pc:sldMk cId="2871675308" sldId="263"/>
            <ac:spMk id="3" creationId="{1C0495DB-992B-8564-9F8A-CECBB7DEFA10}"/>
          </ac:spMkLst>
        </pc:spChg>
      </pc:sldChg>
      <pc:sldChg chg="addSp delSp modSp add del mod modTransition">
        <pc:chgData name="Alexander Arena" userId="d687b9b2-4c18-4de7-8564-92284a1fa254" providerId="ADAL" clId="{7D5B0817-EDEB-4A31-8275-022CCAB905ED}" dt="2025-05-29T19:55:57.703" v="3584" actId="47"/>
        <pc:sldMkLst>
          <pc:docMk/>
          <pc:sldMk cId="2594947217" sldId="264"/>
        </pc:sldMkLst>
      </pc:sldChg>
      <pc:sldChg chg="addSp modSp add del mod modAnim">
        <pc:chgData name="Alexander Arena" userId="d687b9b2-4c18-4de7-8564-92284a1fa254" providerId="ADAL" clId="{7D5B0817-EDEB-4A31-8275-022CCAB905ED}" dt="2025-06-04T20:15:53.309" v="4903" actId="14100"/>
        <pc:sldMkLst>
          <pc:docMk/>
          <pc:sldMk cId="2840219892" sldId="265"/>
        </pc:sldMkLst>
        <pc:spChg chg="add mod">
          <ac:chgData name="Alexander Arena" userId="d687b9b2-4c18-4de7-8564-92284a1fa254" providerId="ADAL" clId="{7D5B0817-EDEB-4A31-8275-022CCAB905ED}" dt="2025-06-04T20:15:53.309" v="4903" actId="14100"/>
          <ac:spMkLst>
            <pc:docMk/>
            <pc:sldMk cId="2840219892" sldId="265"/>
            <ac:spMk id="3" creationId="{54EE08D3-D6E7-7CCE-8992-E4C59DC16533}"/>
          </ac:spMkLst>
        </pc:spChg>
      </pc:sldChg>
      <pc:sldChg chg="add del modAnim">
        <pc:chgData name="Alexander Arena" userId="d687b9b2-4c18-4de7-8564-92284a1fa254" providerId="ADAL" clId="{7D5B0817-EDEB-4A31-8275-022CCAB905ED}" dt="2025-06-04T18:28:05.901" v="4878"/>
        <pc:sldMkLst>
          <pc:docMk/>
          <pc:sldMk cId="1511259984" sldId="266"/>
        </pc:sldMkLst>
      </pc:sldChg>
      <pc:sldChg chg="modSp add del mod">
        <pc:chgData name="Alexander Arena" userId="d687b9b2-4c18-4de7-8564-92284a1fa254" providerId="ADAL" clId="{7D5B0817-EDEB-4A31-8275-022CCAB905ED}" dt="2025-06-04T13:27:48.544" v="4869" actId="47"/>
        <pc:sldMkLst>
          <pc:docMk/>
          <pc:sldMk cId="498467912" sldId="267"/>
        </pc:sldMkLst>
        <pc:picChg chg="mod">
          <ac:chgData name="Alexander Arena" userId="d687b9b2-4c18-4de7-8564-92284a1fa254" providerId="ADAL" clId="{7D5B0817-EDEB-4A31-8275-022CCAB905ED}" dt="2025-05-28T19:39:32.600" v="157" actId="1076"/>
          <ac:picMkLst>
            <pc:docMk/>
            <pc:sldMk cId="498467912" sldId="267"/>
            <ac:picMk id="5" creationId="{5A82A728-794D-E329-085D-FC08D2416242}"/>
          </ac:picMkLst>
        </pc:picChg>
      </pc:sldChg>
      <pc:sldChg chg="add del">
        <pc:chgData name="Alexander Arena" userId="d687b9b2-4c18-4de7-8564-92284a1fa254" providerId="ADAL" clId="{7D5B0817-EDEB-4A31-8275-022CCAB905ED}" dt="2025-06-04T13:27:47.995" v="4866" actId="47"/>
        <pc:sldMkLst>
          <pc:docMk/>
          <pc:sldMk cId="1503258590" sldId="268"/>
        </pc:sldMkLst>
      </pc:sldChg>
      <pc:sldChg chg="add del">
        <pc:chgData name="Alexander Arena" userId="d687b9b2-4c18-4de7-8564-92284a1fa254" providerId="ADAL" clId="{7D5B0817-EDEB-4A31-8275-022CCAB905ED}" dt="2025-06-04T13:27:48.379" v="4868" actId="47"/>
        <pc:sldMkLst>
          <pc:docMk/>
          <pc:sldMk cId="3323545228" sldId="269"/>
        </pc:sldMkLst>
      </pc:sldChg>
      <pc:sldChg chg="add del">
        <pc:chgData name="Alexander Arena" userId="d687b9b2-4c18-4de7-8564-92284a1fa254" providerId="ADAL" clId="{7D5B0817-EDEB-4A31-8275-022CCAB905ED}" dt="2025-06-04T13:27:48.206" v="4867" actId="47"/>
        <pc:sldMkLst>
          <pc:docMk/>
          <pc:sldMk cId="1227640828" sldId="270"/>
        </pc:sldMkLst>
      </pc:sldChg>
      <pc:sldChg chg="add del">
        <pc:chgData name="Alexander Arena" userId="d687b9b2-4c18-4de7-8564-92284a1fa254" providerId="ADAL" clId="{7D5B0817-EDEB-4A31-8275-022CCAB905ED}" dt="2025-06-04T13:27:47.679" v="4865" actId="47"/>
        <pc:sldMkLst>
          <pc:docMk/>
          <pc:sldMk cId="2699461932" sldId="271"/>
        </pc:sldMkLst>
      </pc:sldChg>
      <pc:sldChg chg="modSp del mod ord">
        <pc:chgData name="Alexander Arena" userId="d687b9b2-4c18-4de7-8564-92284a1fa254" providerId="ADAL" clId="{7D5B0817-EDEB-4A31-8275-022CCAB905ED}" dt="2025-06-04T12:55:07.770" v="4223" actId="47"/>
        <pc:sldMkLst>
          <pc:docMk/>
          <pc:sldMk cId="2301432596" sldId="272"/>
        </pc:sldMkLst>
      </pc:sldChg>
      <pc:sldChg chg="addSp delSp modSp mod setBg setClrOvrMap">
        <pc:chgData name="Alexander Arena" userId="d687b9b2-4c18-4de7-8564-92284a1fa254" providerId="ADAL" clId="{7D5B0817-EDEB-4A31-8275-022CCAB905ED}" dt="2025-06-04T12:51:01.844" v="4130" actId="1076"/>
        <pc:sldMkLst>
          <pc:docMk/>
          <pc:sldMk cId="3399838062" sldId="273"/>
        </pc:sldMkLst>
        <pc:spChg chg="del">
          <ac:chgData name="Alexander Arena" userId="d687b9b2-4c18-4de7-8564-92284a1fa254" providerId="ADAL" clId="{7D5B0817-EDEB-4A31-8275-022CCAB905ED}" dt="2025-06-03T13:50:20.021" v="3775" actId="478"/>
          <ac:spMkLst>
            <pc:docMk/>
            <pc:sldMk cId="3399838062" sldId="273"/>
            <ac:spMk id="2" creationId="{723E3B1B-CDCB-FDB3-FC04-78F9415A21D7}"/>
          </ac:spMkLst>
        </pc:spChg>
        <pc:spChg chg="add mod">
          <ac:chgData name="Alexander Arena" userId="d687b9b2-4c18-4de7-8564-92284a1fa254" providerId="ADAL" clId="{7D5B0817-EDEB-4A31-8275-022CCAB905ED}" dt="2025-06-04T12:50:56.915" v="4129" actId="1076"/>
          <ac:spMkLst>
            <pc:docMk/>
            <pc:sldMk cId="3399838062" sldId="273"/>
            <ac:spMk id="2" creationId="{946BB368-D8BC-A58B-6FA0-2F5B36449E99}"/>
          </ac:spMkLst>
        </pc:spChg>
        <pc:spChg chg="del">
          <ac:chgData name="Alexander Arena" userId="d687b9b2-4c18-4de7-8564-92284a1fa254" providerId="ADAL" clId="{7D5B0817-EDEB-4A31-8275-022CCAB905ED}" dt="2025-06-03T13:50:18.110" v="3774" actId="478"/>
          <ac:spMkLst>
            <pc:docMk/>
            <pc:sldMk cId="3399838062" sldId="273"/>
            <ac:spMk id="3" creationId="{024EC7C9-8CE6-F1EF-21AC-11A0B81AD4A2}"/>
          </ac:spMkLst>
        </pc:spChg>
        <pc:spChg chg="add mod">
          <ac:chgData name="Alexander Arena" userId="d687b9b2-4c18-4de7-8564-92284a1fa254" providerId="ADAL" clId="{7D5B0817-EDEB-4A31-8275-022CCAB905ED}" dt="2025-06-04T12:50:46.661" v="4128" actId="1076"/>
          <ac:spMkLst>
            <pc:docMk/>
            <pc:sldMk cId="3399838062" sldId="273"/>
            <ac:spMk id="3" creationId="{FE00E3A6-5888-2A42-BC4B-A8FD1E15B568}"/>
          </ac:spMkLst>
        </pc:spChg>
        <pc:spChg chg="add del">
          <ac:chgData name="Alexander Arena" userId="d687b9b2-4c18-4de7-8564-92284a1fa254" providerId="ADAL" clId="{7D5B0817-EDEB-4A31-8275-022CCAB905ED}" dt="2025-06-03T17:48:23.922" v="3949" actId="26606"/>
          <ac:spMkLst>
            <pc:docMk/>
            <pc:sldMk cId="3399838062" sldId="273"/>
            <ac:spMk id="55" creationId="{179D851C-8A22-40C2-95AB-87556CF73F46}"/>
          </ac:spMkLst>
        </pc:spChg>
        <pc:spChg chg="add del">
          <ac:chgData name="Alexander Arena" userId="d687b9b2-4c18-4de7-8564-92284a1fa254" providerId="ADAL" clId="{7D5B0817-EDEB-4A31-8275-022CCAB905ED}" dt="2025-06-03T17:49:11.668" v="3959" actId="26606"/>
          <ac:spMkLst>
            <pc:docMk/>
            <pc:sldMk cId="3399838062" sldId="273"/>
            <ac:spMk id="100" creationId="{4D235837-DEDB-47AF-A9F8-2C0CD0355CC5}"/>
          </ac:spMkLst>
        </pc:spChg>
        <pc:spChg chg="add del">
          <ac:chgData name="Alexander Arena" userId="d687b9b2-4c18-4de7-8564-92284a1fa254" providerId="ADAL" clId="{7D5B0817-EDEB-4A31-8275-022CCAB905ED}" dt="2025-06-03T17:49:11.668" v="3959" actId="26606"/>
          <ac:spMkLst>
            <pc:docMk/>
            <pc:sldMk cId="3399838062" sldId="273"/>
            <ac:spMk id="101" creationId="{144FF133-27A8-4171-9283-0A0EF6BCB70A}"/>
          </ac:spMkLst>
        </pc:spChg>
        <pc:spChg chg="add del">
          <ac:chgData name="Alexander Arena" userId="d687b9b2-4c18-4de7-8564-92284a1fa254" providerId="ADAL" clId="{7D5B0817-EDEB-4A31-8275-022CCAB905ED}" dt="2025-06-03T17:49:35.207" v="3962" actId="26606"/>
          <ac:spMkLst>
            <pc:docMk/>
            <pc:sldMk cId="3399838062" sldId="273"/>
            <ac:spMk id="149" creationId="{086696B0-DC42-487B-A75C-9323FE410EC0}"/>
          </ac:spMkLst>
        </pc:spChg>
        <pc:spChg chg="add del">
          <ac:chgData name="Alexander Arena" userId="d687b9b2-4c18-4de7-8564-92284a1fa254" providerId="ADAL" clId="{7D5B0817-EDEB-4A31-8275-022CCAB905ED}" dt="2025-06-03T17:49:35.207" v="3962" actId="26606"/>
          <ac:spMkLst>
            <pc:docMk/>
            <pc:sldMk cId="3399838062" sldId="273"/>
            <ac:spMk id="151" creationId="{8C852927-7A85-41C3-91E9-2F6992E348AB}"/>
          </ac:spMkLst>
        </pc:spChg>
        <pc:spChg chg="add del">
          <ac:chgData name="Alexander Arena" userId="d687b9b2-4c18-4de7-8564-92284a1fa254" providerId="ADAL" clId="{7D5B0817-EDEB-4A31-8275-022CCAB905ED}" dt="2025-06-03T17:49:35.207" v="3962" actId="26606"/>
          <ac:spMkLst>
            <pc:docMk/>
            <pc:sldMk cId="3399838062" sldId="273"/>
            <ac:spMk id="153" creationId="{0E4670F0-2634-43A1-A1DE-4011D22097CC}"/>
          </ac:spMkLst>
        </pc:spChg>
        <pc:spChg chg="add">
          <ac:chgData name="Alexander Arena" userId="d687b9b2-4c18-4de7-8564-92284a1fa254" providerId="ADAL" clId="{7D5B0817-EDEB-4A31-8275-022CCAB905ED}" dt="2025-06-03T17:49:35.207" v="3962" actId="26606"/>
          <ac:spMkLst>
            <pc:docMk/>
            <pc:sldMk cId="3399838062" sldId="273"/>
            <ac:spMk id="203" creationId="{82A94579-01B7-454A-9C90-6EE06CC1E119}"/>
          </ac:spMkLst>
        </pc:spChg>
        <pc:grpChg chg="add del">
          <ac:chgData name="Alexander Arena" userId="d687b9b2-4c18-4de7-8564-92284a1fa254" providerId="ADAL" clId="{7D5B0817-EDEB-4A31-8275-022CCAB905ED}" dt="2025-06-03T17:48:23.922" v="3949" actId="26606"/>
          <ac:grpSpMkLst>
            <pc:docMk/>
            <pc:sldMk cId="3399838062" sldId="273"/>
            <ac:grpSpMk id="14" creationId="{72A9CFA7-7B9A-4AD7-AB70-C7667C5948CD}"/>
          </ac:grpSpMkLst>
        </pc:grpChg>
        <pc:grpChg chg="add">
          <ac:chgData name="Alexander Arena" userId="d687b9b2-4c18-4de7-8564-92284a1fa254" providerId="ADAL" clId="{7D5B0817-EDEB-4A31-8275-022CCAB905ED}" dt="2025-06-03T17:48:23.945" v="3950" actId="26606"/>
          <ac:grpSpMkLst>
            <pc:docMk/>
            <pc:sldMk cId="3399838062" sldId="273"/>
            <ac:grpSpMk id="62" creationId="{72A9CFA7-7B9A-4AD7-AB70-C7667C5948CD}"/>
          </ac:grpSpMkLst>
        </pc:grpChg>
        <pc:grpChg chg="add">
          <ac:chgData name="Alexander Arena" userId="d687b9b2-4c18-4de7-8564-92284a1fa254" providerId="ADAL" clId="{7D5B0817-EDEB-4A31-8275-022CCAB905ED}" dt="2025-06-03T17:49:11.668" v="3959" actId="26606"/>
          <ac:grpSpMkLst>
            <pc:docMk/>
            <pc:sldMk cId="3399838062" sldId="273"/>
            <ac:grpSpMk id="108" creationId="{72A9CFA7-7B9A-4AD7-AB70-C7667C5948CD}"/>
          </ac:grpSpMkLst>
        </pc:grpChg>
        <pc:grpChg chg="add">
          <ac:chgData name="Alexander Arena" userId="d687b9b2-4c18-4de7-8564-92284a1fa254" providerId="ADAL" clId="{7D5B0817-EDEB-4A31-8275-022CCAB905ED}" dt="2025-06-03T17:49:35.207" v="3962" actId="26606"/>
          <ac:grpSpMkLst>
            <pc:docMk/>
            <pc:sldMk cId="3399838062" sldId="273"/>
            <ac:grpSpMk id="160" creationId="{72A9CFA7-7B9A-4AD7-AB70-C7667C5948CD}"/>
          </ac:grpSpMkLst>
        </pc:grpChg>
        <pc:picChg chg="add mod ord modCrop">
          <ac:chgData name="Alexander Arena" userId="d687b9b2-4c18-4de7-8564-92284a1fa254" providerId="ADAL" clId="{7D5B0817-EDEB-4A31-8275-022CCAB905ED}" dt="2025-06-04T12:51:01.844" v="4130" actId="1076"/>
          <ac:picMkLst>
            <pc:docMk/>
            <pc:sldMk cId="3399838062" sldId="273"/>
            <ac:picMk id="5" creationId="{976328DA-9763-EE11-5AA0-C17B23A59A33}"/>
          </ac:picMkLst>
        </pc:picChg>
        <pc:picChg chg="add mod">
          <ac:chgData name="Alexander Arena" userId="d687b9b2-4c18-4de7-8564-92284a1fa254" providerId="ADAL" clId="{7D5B0817-EDEB-4A31-8275-022CCAB905ED}" dt="2025-06-03T17:49:35.207" v="3962" actId="26606"/>
          <ac:picMkLst>
            <pc:docMk/>
            <pc:sldMk cId="3399838062" sldId="273"/>
            <ac:picMk id="7" creationId="{6BA80280-6FDE-1AB3-BDC2-867D165EA1E7}"/>
          </ac:picMkLst>
        </pc:picChg>
        <pc:picChg chg="add del">
          <ac:chgData name="Alexander Arena" userId="d687b9b2-4c18-4de7-8564-92284a1fa254" providerId="ADAL" clId="{7D5B0817-EDEB-4A31-8275-022CCAB905ED}" dt="2025-06-03T17:48:23.922" v="3949" actId="26606"/>
          <ac:picMkLst>
            <pc:docMk/>
            <pc:sldMk cId="3399838062" sldId="273"/>
            <ac:picMk id="12" creationId="{B882E441-FBBB-4BE0-AD21-E7ADF5F6A469}"/>
          </ac:picMkLst>
        </pc:picChg>
        <pc:picChg chg="add del">
          <ac:chgData name="Alexander Arena" userId="d687b9b2-4c18-4de7-8564-92284a1fa254" providerId="ADAL" clId="{7D5B0817-EDEB-4A31-8275-022CCAB905ED}" dt="2025-06-03T17:48:23.922" v="3949" actId="26606"/>
          <ac:picMkLst>
            <pc:docMk/>
            <pc:sldMk cId="3399838062" sldId="273"/>
            <ac:picMk id="57" creationId="{87167C05-6114-45E2-AE3D-B77D38988FFC}"/>
          </ac:picMkLst>
        </pc:picChg>
        <pc:picChg chg="add del">
          <ac:chgData name="Alexander Arena" userId="d687b9b2-4c18-4de7-8564-92284a1fa254" providerId="ADAL" clId="{7D5B0817-EDEB-4A31-8275-022CCAB905ED}" dt="2025-06-03T17:49:11.668" v="3959" actId="26606"/>
          <ac:picMkLst>
            <pc:docMk/>
            <pc:sldMk cId="3399838062" sldId="273"/>
            <ac:picMk id="61" creationId="{B882E441-FBBB-4BE0-AD21-E7ADF5F6A469}"/>
          </ac:picMkLst>
        </pc:picChg>
        <pc:picChg chg="add del">
          <ac:chgData name="Alexander Arena" userId="d687b9b2-4c18-4de7-8564-92284a1fa254" providerId="ADAL" clId="{7D5B0817-EDEB-4A31-8275-022CCAB905ED}" dt="2025-06-03T17:49:35.207" v="3962" actId="26606"/>
          <ac:picMkLst>
            <pc:docMk/>
            <pc:sldMk cId="3399838062" sldId="273"/>
            <ac:picMk id="106" creationId="{B882E441-FBBB-4BE0-AD21-E7ADF5F6A469}"/>
          </ac:picMkLst>
        </pc:picChg>
        <pc:picChg chg="add">
          <ac:chgData name="Alexander Arena" userId="d687b9b2-4c18-4de7-8564-92284a1fa254" providerId="ADAL" clId="{7D5B0817-EDEB-4A31-8275-022CCAB905ED}" dt="2025-06-03T17:49:35.207" v="3962" actId="26606"/>
          <ac:picMkLst>
            <pc:docMk/>
            <pc:sldMk cId="3399838062" sldId="273"/>
            <ac:picMk id="158" creationId="{B882E441-FBBB-4BE0-AD21-E7ADF5F6A469}"/>
          </ac:picMkLst>
        </pc:picChg>
        <pc:picChg chg="add">
          <ac:chgData name="Alexander Arena" userId="d687b9b2-4c18-4de7-8564-92284a1fa254" providerId="ADAL" clId="{7D5B0817-EDEB-4A31-8275-022CCAB905ED}" dt="2025-06-03T17:49:35.207" v="3962" actId="26606"/>
          <ac:picMkLst>
            <pc:docMk/>
            <pc:sldMk cId="3399838062" sldId="273"/>
            <ac:picMk id="201" creationId="{E25531F0-2399-4F2A-824C-26C35637110B}"/>
          </ac:picMkLst>
        </pc:picChg>
        <pc:cxnChg chg="add del">
          <ac:chgData name="Alexander Arena" userId="d687b9b2-4c18-4de7-8564-92284a1fa254" providerId="ADAL" clId="{7D5B0817-EDEB-4A31-8275-022CCAB905ED}" dt="2025-06-03T17:48:23.922" v="3949" actId="26606"/>
          <ac:cxnSpMkLst>
            <pc:docMk/>
            <pc:sldMk cId="3399838062" sldId="273"/>
            <ac:cxnSpMk id="59" creationId="{792A6FB2-C222-4C89-B4E3-7F96367DC2A1}"/>
          </ac:cxnSpMkLst>
        </pc:cxnChg>
      </pc:sldChg>
      <pc:sldChg chg="addSp delSp modSp mod ord setBg">
        <pc:chgData name="Alexander Arena" userId="d687b9b2-4c18-4de7-8564-92284a1fa254" providerId="ADAL" clId="{7D5B0817-EDEB-4A31-8275-022CCAB905ED}" dt="2025-06-04T12:54:44.546" v="4222" actId="1076"/>
        <pc:sldMkLst>
          <pc:docMk/>
          <pc:sldMk cId="2280408926" sldId="274"/>
        </pc:sldMkLst>
        <pc:spChg chg="del">
          <ac:chgData name="Alexander Arena" userId="d687b9b2-4c18-4de7-8564-92284a1fa254" providerId="ADAL" clId="{7D5B0817-EDEB-4A31-8275-022CCAB905ED}" dt="2025-06-03T13:18:04.948" v="3764" actId="478"/>
          <ac:spMkLst>
            <pc:docMk/>
            <pc:sldMk cId="2280408926" sldId="274"/>
            <ac:spMk id="2" creationId="{3184A15E-6C1B-D7DB-C777-385DFF9B7D95}"/>
          </ac:spMkLst>
        </pc:spChg>
        <pc:spChg chg="add mod">
          <ac:chgData name="Alexander Arena" userId="d687b9b2-4c18-4de7-8564-92284a1fa254" providerId="ADAL" clId="{7D5B0817-EDEB-4A31-8275-022CCAB905ED}" dt="2025-06-04T12:54:44.546" v="4222" actId="1076"/>
          <ac:spMkLst>
            <pc:docMk/>
            <pc:sldMk cId="2280408926" sldId="274"/>
            <ac:spMk id="2" creationId="{79CA6B61-1394-EC75-6A40-D340B6EC5335}"/>
          </ac:spMkLst>
        </pc:spChg>
        <pc:spChg chg="del">
          <ac:chgData name="Alexander Arena" userId="d687b9b2-4c18-4de7-8564-92284a1fa254" providerId="ADAL" clId="{7D5B0817-EDEB-4A31-8275-022CCAB905ED}" dt="2025-06-03T13:18:04.058" v="3763" actId="478"/>
          <ac:spMkLst>
            <pc:docMk/>
            <pc:sldMk cId="2280408926" sldId="274"/>
            <ac:spMk id="3" creationId="{348A53E2-F7F1-BA85-AF69-A2C7A8AC7636}"/>
          </ac:spMkLst>
        </pc:spChg>
        <pc:spChg chg="add del">
          <ac:chgData name="Alexander Arena" userId="d687b9b2-4c18-4de7-8564-92284a1fa254" providerId="ADAL" clId="{7D5B0817-EDEB-4A31-8275-022CCAB905ED}" dt="2025-06-03T13:18:19.373" v="3767" actId="26606"/>
          <ac:spMkLst>
            <pc:docMk/>
            <pc:sldMk cId="2280408926" sldId="274"/>
            <ac:spMk id="55" creationId="{3D66C6E3-EBD2-40B7-8FD8-D6D2250FC482}"/>
          </ac:spMkLst>
        </pc:spChg>
        <pc:grpChg chg="add del">
          <ac:chgData name="Alexander Arena" userId="d687b9b2-4c18-4de7-8564-92284a1fa254" providerId="ADAL" clId="{7D5B0817-EDEB-4A31-8275-022CCAB905ED}" dt="2025-06-03T13:18:19.373" v="3767" actId="26606"/>
          <ac:grpSpMkLst>
            <pc:docMk/>
            <pc:sldMk cId="2280408926" sldId="274"/>
            <ac:grpSpMk id="12" creationId="{366C3164-AA9F-47E3-913A-4F002BC00F6E}"/>
          </ac:grpSpMkLst>
        </pc:grpChg>
        <pc:picChg chg="add mod">
          <ac:chgData name="Alexander Arena" userId="d687b9b2-4c18-4de7-8564-92284a1fa254" providerId="ADAL" clId="{7D5B0817-EDEB-4A31-8275-022CCAB905ED}" dt="2025-06-03T13:18:28.729" v="3769" actId="1076"/>
          <ac:picMkLst>
            <pc:docMk/>
            <pc:sldMk cId="2280408926" sldId="274"/>
            <ac:picMk id="5" creationId="{98AF7FFA-BC7D-7A3D-229D-76753409DA1E}"/>
          </ac:picMkLst>
        </pc:picChg>
        <pc:picChg chg="add del">
          <ac:chgData name="Alexander Arena" userId="d687b9b2-4c18-4de7-8564-92284a1fa254" providerId="ADAL" clId="{7D5B0817-EDEB-4A31-8275-022CCAB905ED}" dt="2025-06-03T13:18:19.373" v="3767" actId="26606"/>
          <ac:picMkLst>
            <pc:docMk/>
            <pc:sldMk cId="2280408926" sldId="274"/>
            <ac:picMk id="10" creationId="{EA8ADA9F-99E3-4964-8962-1118D1439FBA}"/>
          </ac:picMkLst>
        </pc:picChg>
        <pc:picChg chg="add del">
          <ac:chgData name="Alexander Arena" userId="d687b9b2-4c18-4de7-8564-92284a1fa254" providerId="ADAL" clId="{7D5B0817-EDEB-4A31-8275-022CCAB905ED}" dt="2025-06-03T13:18:19.373" v="3767" actId="26606"/>
          <ac:picMkLst>
            <pc:docMk/>
            <pc:sldMk cId="2280408926" sldId="274"/>
            <ac:picMk id="53" creationId="{6D651BB0-1DFD-4941-83DD-704006F6B139}"/>
          </ac:picMkLst>
        </pc:picChg>
      </pc:sldChg>
      <pc:sldChg chg="modSp new mod modAnim">
        <pc:chgData name="Alexander Arena" userId="d687b9b2-4c18-4de7-8564-92284a1fa254" providerId="ADAL" clId="{7D5B0817-EDEB-4A31-8275-022CCAB905ED}" dt="2025-06-04T18:33:17.886" v="4887"/>
        <pc:sldMkLst>
          <pc:docMk/>
          <pc:sldMk cId="3311286306" sldId="275"/>
        </pc:sldMkLst>
        <pc:spChg chg="mod">
          <ac:chgData name="Alexander Arena" userId="d687b9b2-4c18-4de7-8564-92284a1fa254" providerId="ADAL" clId="{7D5B0817-EDEB-4A31-8275-022CCAB905ED}" dt="2025-05-28T19:43:12.623" v="237" actId="20577"/>
          <ac:spMkLst>
            <pc:docMk/>
            <pc:sldMk cId="3311286306" sldId="275"/>
            <ac:spMk id="2" creationId="{4E91A14A-9D29-934F-CF61-1A1516822A86}"/>
          </ac:spMkLst>
        </pc:spChg>
        <pc:spChg chg="mod">
          <ac:chgData name="Alexander Arena" userId="d687b9b2-4c18-4de7-8564-92284a1fa254" providerId="ADAL" clId="{7D5B0817-EDEB-4A31-8275-022CCAB905ED}" dt="2025-05-28T19:45:17.874" v="432" actId="20577"/>
          <ac:spMkLst>
            <pc:docMk/>
            <pc:sldMk cId="3311286306" sldId="275"/>
            <ac:spMk id="3" creationId="{15D10510-7CC0-D503-AFE3-EC190D3D9AA9}"/>
          </ac:spMkLst>
        </pc:spChg>
      </pc:sldChg>
      <pc:sldChg chg="addSp delSp modSp new mod setBg">
        <pc:chgData name="Alexander Arena" userId="d687b9b2-4c18-4de7-8564-92284a1fa254" providerId="ADAL" clId="{7D5B0817-EDEB-4A31-8275-022CCAB905ED}" dt="2025-05-29T15:44:16.676" v="2382"/>
        <pc:sldMkLst>
          <pc:docMk/>
          <pc:sldMk cId="1947510661" sldId="276"/>
        </pc:sldMkLst>
        <pc:spChg chg="mod ord">
          <ac:chgData name="Alexander Arena" userId="d687b9b2-4c18-4de7-8564-92284a1fa254" providerId="ADAL" clId="{7D5B0817-EDEB-4A31-8275-022CCAB905ED}" dt="2025-05-28T21:26:57.520" v="1167" actId="26606"/>
          <ac:spMkLst>
            <pc:docMk/>
            <pc:sldMk cId="1947510661" sldId="276"/>
            <ac:spMk id="2" creationId="{CB59BDE2-6F21-F4EA-A930-81FCDCD41923}"/>
          </ac:spMkLst>
        </pc:spChg>
        <pc:spChg chg="mod ord">
          <ac:chgData name="Alexander Arena" userId="d687b9b2-4c18-4de7-8564-92284a1fa254" providerId="ADAL" clId="{7D5B0817-EDEB-4A31-8275-022CCAB905ED}" dt="2025-05-28T21:26:57.520" v="1167" actId="26606"/>
          <ac:spMkLst>
            <pc:docMk/>
            <pc:sldMk cId="1947510661" sldId="276"/>
            <ac:spMk id="3" creationId="{B143595F-0B27-D6F7-5BFF-F215F6EF2F1F}"/>
          </ac:spMkLst>
        </pc:spChg>
        <pc:grpChg chg="add">
          <ac:chgData name="Alexander Arena" userId="d687b9b2-4c18-4de7-8564-92284a1fa254" providerId="ADAL" clId="{7D5B0817-EDEB-4A31-8275-022CCAB905ED}" dt="2025-05-28T21:26:57.535" v="1168" actId="26606"/>
          <ac:grpSpMkLst>
            <pc:docMk/>
            <pc:sldMk cId="1947510661" sldId="276"/>
            <ac:grpSpMk id="1151" creationId="{8E1DDAD8-1D10-4640-A034-BE90015E37B6}"/>
          </ac:grpSpMkLst>
        </pc:grpChg>
        <pc:grpChg chg="add">
          <ac:chgData name="Alexander Arena" userId="d687b9b2-4c18-4de7-8564-92284a1fa254" providerId="ADAL" clId="{7D5B0817-EDEB-4A31-8275-022CCAB905ED}" dt="2025-05-28T21:26:57.535" v="1168" actId="26606"/>
          <ac:grpSpMkLst>
            <pc:docMk/>
            <pc:sldMk cId="1947510661" sldId="276"/>
            <ac:grpSpMk id="1153" creationId="{FD642FB6-2808-4BC5-AE0B-7302C24B78A5}"/>
          </ac:grpSpMkLst>
        </pc:grpChg>
        <pc:picChg chg="add mod">
          <ac:chgData name="Alexander Arena" userId="d687b9b2-4c18-4de7-8564-92284a1fa254" providerId="ADAL" clId="{7D5B0817-EDEB-4A31-8275-022CCAB905ED}" dt="2025-05-28T21:26:57.520" v="1167" actId="26606"/>
          <ac:picMkLst>
            <pc:docMk/>
            <pc:sldMk cId="1947510661" sldId="276"/>
            <ac:picMk id="1026" creationId="{0CA992F8-153C-80EF-15A2-5C73B01D9594}"/>
          </ac:picMkLst>
        </pc:picChg>
      </pc:sldChg>
      <pc:sldChg chg="new add del modTransition">
        <pc:chgData name="Alexander Arena" userId="d687b9b2-4c18-4de7-8564-92284a1fa254" providerId="ADAL" clId="{7D5B0817-EDEB-4A31-8275-022CCAB905ED}" dt="2025-05-29T19:47:04.897" v="3537" actId="47"/>
        <pc:sldMkLst>
          <pc:docMk/>
          <pc:sldMk cId="1556077563" sldId="277"/>
        </pc:sldMkLst>
      </pc:sldChg>
      <pc:sldChg chg="addSp delSp modSp add del mod">
        <pc:chgData name="Alexander Arena" userId="d687b9b2-4c18-4de7-8564-92284a1fa254" providerId="ADAL" clId="{7D5B0817-EDEB-4A31-8275-022CCAB905ED}" dt="2025-05-29T21:10:09.700" v="3757" actId="47"/>
        <pc:sldMkLst>
          <pc:docMk/>
          <pc:sldMk cId="2499962655" sldId="277"/>
        </pc:sldMkLst>
      </pc:sldChg>
      <pc:sldChg chg="add del modTransition modAnim">
        <pc:chgData name="Alexander Arena" userId="d687b9b2-4c18-4de7-8564-92284a1fa254" providerId="ADAL" clId="{7D5B0817-EDEB-4A31-8275-022CCAB905ED}" dt="2025-05-28T21:30:09.934" v="1202" actId="2890"/>
        <pc:sldMkLst>
          <pc:docMk/>
          <pc:sldMk cId="2838175404" sldId="277"/>
        </pc:sldMkLst>
      </pc:sldChg>
      <pc:sldChg chg="addSp delSp modSp add mod ord modTransition">
        <pc:chgData name="Alexander Arena" userId="d687b9b2-4c18-4de7-8564-92284a1fa254" providerId="ADAL" clId="{7D5B0817-EDEB-4A31-8275-022CCAB905ED}" dt="2025-05-29T20:08:30.575" v="3687" actId="1076"/>
        <pc:sldMkLst>
          <pc:docMk/>
          <pc:sldMk cId="1205420857" sldId="278"/>
        </pc:sldMkLst>
        <pc:spChg chg="mod">
          <ac:chgData name="Alexander Arena" userId="d687b9b2-4c18-4de7-8564-92284a1fa254" providerId="ADAL" clId="{7D5B0817-EDEB-4A31-8275-022CCAB905ED}" dt="2025-05-29T20:05:51.196" v="3669"/>
          <ac:spMkLst>
            <pc:docMk/>
            <pc:sldMk cId="1205420857" sldId="278"/>
            <ac:spMk id="87" creationId="{2C9BC0D7-0A05-6CA0-5726-862FD47B0DB2}"/>
          </ac:spMkLst>
        </pc:spChg>
        <pc:spChg chg="mod">
          <ac:chgData name="Alexander Arena" userId="d687b9b2-4c18-4de7-8564-92284a1fa254" providerId="ADAL" clId="{7D5B0817-EDEB-4A31-8275-022CCAB905ED}" dt="2025-05-29T20:05:51.196" v="3669"/>
          <ac:spMkLst>
            <pc:docMk/>
            <pc:sldMk cId="1205420857" sldId="278"/>
            <ac:spMk id="89" creationId="{D0A3D12A-3F4C-DB4F-1DDC-C968AA1A129C}"/>
          </ac:spMkLst>
        </pc:spChg>
        <pc:spChg chg="mod">
          <ac:chgData name="Alexander Arena" userId="d687b9b2-4c18-4de7-8564-92284a1fa254" providerId="ADAL" clId="{7D5B0817-EDEB-4A31-8275-022CCAB905ED}" dt="2025-05-29T20:07:54.256" v="3684" actId="1076"/>
          <ac:spMkLst>
            <pc:docMk/>
            <pc:sldMk cId="1205420857" sldId="278"/>
            <ac:spMk id="96" creationId="{6F054B44-A3E4-005D-9118-878FD79F6738}"/>
          </ac:spMkLst>
        </pc:spChg>
        <pc:spChg chg="mod">
          <ac:chgData name="Alexander Arena" userId="d687b9b2-4c18-4de7-8564-92284a1fa254" providerId="ADAL" clId="{7D5B0817-EDEB-4A31-8275-022CCAB905ED}" dt="2025-05-29T20:07:54.256" v="3684" actId="1076"/>
          <ac:spMkLst>
            <pc:docMk/>
            <pc:sldMk cId="1205420857" sldId="278"/>
            <ac:spMk id="98" creationId="{A14B1F0D-A194-C9D4-880F-5505AA67C152}"/>
          </ac:spMkLst>
        </pc:spChg>
        <pc:spChg chg="mod">
          <ac:chgData name="Alexander Arena" userId="d687b9b2-4c18-4de7-8564-92284a1fa254" providerId="ADAL" clId="{7D5B0817-EDEB-4A31-8275-022CCAB905ED}" dt="2025-05-29T20:07:54.256" v="3684" actId="1076"/>
          <ac:spMkLst>
            <pc:docMk/>
            <pc:sldMk cId="1205420857" sldId="278"/>
            <ac:spMk id="99" creationId="{7796D4F2-E2DA-FC83-56D0-5F998AFE93E8}"/>
          </ac:spMkLst>
        </pc:spChg>
        <pc:spChg chg="mod">
          <ac:chgData name="Alexander Arena" userId="d687b9b2-4c18-4de7-8564-92284a1fa254" providerId="ADAL" clId="{7D5B0817-EDEB-4A31-8275-022CCAB905ED}" dt="2025-05-29T20:07:54.256" v="3684" actId="1076"/>
          <ac:spMkLst>
            <pc:docMk/>
            <pc:sldMk cId="1205420857" sldId="278"/>
            <ac:spMk id="100" creationId="{BB4BF58C-16AF-2182-4840-4ECC85A0B5F2}"/>
          </ac:spMkLst>
        </pc:spChg>
        <pc:spChg chg="mod">
          <ac:chgData name="Alexander Arena" userId="d687b9b2-4c18-4de7-8564-92284a1fa254" providerId="ADAL" clId="{7D5B0817-EDEB-4A31-8275-022CCAB905ED}" dt="2025-05-29T20:07:54.256" v="3684" actId="1076"/>
          <ac:spMkLst>
            <pc:docMk/>
            <pc:sldMk cId="1205420857" sldId="278"/>
            <ac:spMk id="101" creationId="{B3FBE406-57BC-A88E-97BE-86BF3DF17A83}"/>
          </ac:spMkLst>
        </pc:spChg>
        <pc:spChg chg="mod">
          <ac:chgData name="Alexander Arena" userId="d687b9b2-4c18-4de7-8564-92284a1fa254" providerId="ADAL" clId="{7D5B0817-EDEB-4A31-8275-022CCAB905ED}" dt="2025-05-29T20:07:54.256" v="3684" actId="1076"/>
          <ac:spMkLst>
            <pc:docMk/>
            <pc:sldMk cId="1205420857" sldId="278"/>
            <ac:spMk id="102" creationId="{94AE2FA1-5FB6-7849-51DD-708194231F45}"/>
          </ac:spMkLst>
        </pc:spChg>
        <pc:spChg chg="mod">
          <ac:chgData name="Alexander Arena" userId="d687b9b2-4c18-4de7-8564-92284a1fa254" providerId="ADAL" clId="{7D5B0817-EDEB-4A31-8275-022CCAB905ED}" dt="2025-05-29T20:07:54.256" v="3684" actId="1076"/>
          <ac:spMkLst>
            <pc:docMk/>
            <pc:sldMk cId="1205420857" sldId="278"/>
            <ac:spMk id="103" creationId="{DE803F83-1A4E-22C8-FC9B-BBCB7E4833AB}"/>
          </ac:spMkLst>
        </pc:spChg>
        <pc:spChg chg="add mod">
          <ac:chgData name="Alexander Arena" userId="d687b9b2-4c18-4de7-8564-92284a1fa254" providerId="ADAL" clId="{7D5B0817-EDEB-4A31-8275-022CCAB905ED}" dt="2025-05-29T20:08:30.575" v="3687" actId="1076"/>
          <ac:spMkLst>
            <pc:docMk/>
            <pc:sldMk cId="1205420857" sldId="278"/>
            <ac:spMk id="104" creationId="{13BA948D-B099-B2E2-8D9A-5973304DC6FC}"/>
          </ac:spMkLst>
        </pc:spChg>
        <pc:grpChg chg="add mod">
          <ac:chgData name="Alexander Arena" userId="d687b9b2-4c18-4de7-8564-92284a1fa254" providerId="ADAL" clId="{7D5B0817-EDEB-4A31-8275-022CCAB905ED}" dt="2025-05-29T20:06:59.785" v="3678" actId="1076"/>
          <ac:grpSpMkLst>
            <pc:docMk/>
            <pc:sldMk cId="1205420857" sldId="278"/>
            <ac:grpSpMk id="3" creationId="{3CB8451D-FF9F-EBBD-C8D7-9C1D46C81424}"/>
          </ac:grpSpMkLst>
        </pc:grpChg>
        <pc:grpChg chg="add mod">
          <ac:chgData name="Alexander Arena" userId="d687b9b2-4c18-4de7-8564-92284a1fa254" providerId="ADAL" clId="{7D5B0817-EDEB-4A31-8275-022CCAB905ED}" dt="2025-05-29T20:07:54.256" v="3684" actId="1076"/>
          <ac:grpSpMkLst>
            <pc:docMk/>
            <pc:sldMk cId="1205420857" sldId="278"/>
            <ac:grpSpMk id="95" creationId="{8F5B72D9-712C-5531-B6DC-6C4F24AA71EE}"/>
          </ac:grpSpMkLst>
        </pc:grpChg>
        <pc:picChg chg="mod">
          <ac:chgData name="Alexander Arena" userId="d687b9b2-4c18-4de7-8564-92284a1fa254" providerId="ADAL" clId="{7D5B0817-EDEB-4A31-8275-022CCAB905ED}" dt="2025-05-29T20:05:51.196" v="3669"/>
          <ac:picMkLst>
            <pc:docMk/>
            <pc:sldMk cId="1205420857" sldId="278"/>
            <ac:picMk id="88" creationId="{C3CC076D-1005-5536-D8FB-42D76572E39E}"/>
          </ac:picMkLst>
        </pc:picChg>
        <pc:picChg chg="mod">
          <ac:chgData name="Alexander Arena" userId="d687b9b2-4c18-4de7-8564-92284a1fa254" providerId="ADAL" clId="{7D5B0817-EDEB-4A31-8275-022CCAB905ED}" dt="2025-05-29T20:07:54.256" v="3684" actId="1076"/>
          <ac:picMkLst>
            <pc:docMk/>
            <pc:sldMk cId="1205420857" sldId="278"/>
            <ac:picMk id="97" creationId="{EE82752C-580D-9255-14F0-A4819B9A0E02}"/>
          </ac:picMkLst>
        </pc:picChg>
      </pc:sldChg>
      <pc:sldChg chg="add del">
        <pc:chgData name="Alexander Arena" userId="d687b9b2-4c18-4de7-8564-92284a1fa254" providerId="ADAL" clId="{7D5B0817-EDEB-4A31-8275-022CCAB905ED}" dt="2025-05-29T19:56:56.257" v="3594" actId="47"/>
        <pc:sldMkLst>
          <pc:docMk/>
          <pc:sldMk cId="258770649" sldId="279"/>
        </pc:sldMkLst>
      </pc:sldChg>
      <pc:sldChg chg="addSp delSp modSp add del mod modTransition">
        <pc:chgData name="Alexander Arena" userId="d687b9b2-4c18-4de7-8564-92284a1fa254" providerId="ADAL" clId="{7D5B0817-EDEB-4A31-8275-022CCAB905ED}" dt="2025-05-29T20:05:32.302" v="3662" actId="47"/>
        <pc:sldMkLst>
          <pc:docMk/>
          <pc:sldMk cId="1094645611" sldId="279"/>
        </pc:sldMkLst>
      </pc:sldChg>
      <pc:sldChg chg="add ord">
        <pc:chgData name="Alexander Arena" userId="d687b9b2-4c18-4de7-8564-92284a1fa254" providerId="ADAL" clId="{7D5B0817-EDEB-4A31-8275-022CCAB905ED}" dt="2025-05-29T20:06:49.934" v="3677"/>
        <pc:sldMkLst>
          <pc:docMk/>
          <pc:sldMk cId="4239332060" sldId="279"/>
        </pc:sldMkLst>
      </pc:sldChg>
      <pc:sldChg chg="add del">
        <pc:chgData name="Alexander Arena" userId="d687b9b2-4c18-4de7-8564-92284a1fa254" providerId="ADAL" clId="{7D5B0817-EDEB-4A31-8275-022CCAB905ED}" dt="2025-05-29T19:56:57.321" v="3595" actId="47"/>
        <pc:sldMkLst>
          <pc:docMk/>
          <pc:sldMk cId="353130335" sldId="280"/>
        </pc:sldMkLst>
      </pc:sldChg>
      <pc:sldChg chg="new del">
        <pc:chgData name="Alexander Arena" userId="d687b9b2-4c18-4de7-8564-92284a1fa254" providerId="ADAL" clId="{7D5B0817-EDEB-4A31-8275-022CCAB905ED}" dt="2025-05-29T20:07:17.664" v="3680" actId="47"/>
        <pc:sldMkLst>
          <pc:docMk/>
          <pc:sldMk cId="3248983772" sldId="280"/>
        </pc:sldMkLst>
      </pc:sldChg>
      <pc:sldChg chg="add del">
        <pc:chgData name="Alexander Arena" userId="d687b9b2-4c18-4de7-8564-92284a1fa254" providerId="ADAL" clId="{7D5B0817-EDEB-4A31-8275-022CCAB905ED}" dt="2025-05-29T20:05:33.446" v="3663" actId="47"/>
        <pc:sldMkLst>
          <pc:docMk/>
          <pc:sldMk cId="3263179094" sldId="280"/>
        </pc:sldMkLst>
      </pc:sldChg>
      <pc:sldChg chg="addSp modSp add mod">
        <pc:chgData name="Alexander Arena" userId="d687b9b2-4c18-4de7-8564-92284a1fa254" providerId="ADAL" clId="{7D5B0817-EDEB-4A31-8275-022CCAB905ED}" dt="2025-05-29T20:09:33.587" v="3691" actId="1076"/>
        <pc:sldMkLst>
          <pc:docMk/>
          <pc:sldMk cId="3334398641" sldId="280"/>
        </pc:sldMkLst>
        <pc:spChg chg="mod">
          <ac:chgData name="Alexander Arena" userId="d687b9b2-4c18-4de7-8564-92284a1fa254" providerId="ADAL" clId="{7D5B0817-EDEB-4A31-8275-022CCAB905ED}" dt="2025-05-29T20:08:05.732" v="3686" actId="1076"/>
          <ac:spMkLst>
            <pc:docMk/>
            <pc:sldMk cId="3334398641" sldId="280"/>
            <ac:spMk id="5" creationId="{F3633ADF-30AB-4F01-48F4-AB2C8233306F}"/>
          </ac:spMkLst>
        </pc:spChg>
        <pc:spChg chg="mod">
          <ac:chgData name="Alexander Arena" userId="d687b9b2-4c18-4de7-8564-92284a1fa254" providerId="ADAL" clId="{7D5B0817-EDEB-4A31-8275-022CCAB905ED}" dt="2025-05-29T20:08:05.732" v="3686" actId="1076"/>
          <ac:spMkLst>
            <pc:docMk/>
            <pc:sldMk cId="3334398641" sldId="280"/>
            <ac:spMk id="7" creationId="{17F4D601-3804-38E9-7601-1A8849E10C0C}"/>
          </ac:spMkLst>
        </pc:spChg>
        <pc:spChg chg="mod">
          <ac:chgData name="Alexander Arena" userId="d687b9b2-4c18-4de7-8564-92284a1fa254" providerId="ADAL" clId="{7D5B0817-EDEB-4A31-8275-022CCAB905ED}" dt="2025-05-29T20:08:05.732" v="3686" actId="1076"/>
          <ac:spMkLst>
            <pc:docMk/>
            <pc:sldMk cId="3334398641" sldId="280"/>
            <ac:spMk id="8" creationId="{AFA9637A-A51A-670D-599D-1FC828B277BB}"/>
          </ac:spMkLst>
        </pc:spChg>
        <pc:spChg chg="mod">
          <ac:chgData name="Alexander Arena" userId="d687b9b2-4c18-4de7-8564-92284a1fa254" providerId="ADAL" clId="{7D5B0817-EDEB-4A31-8275-022CCAB905ED}" dt="2025-05-29T20:08:05.732" v="3686" actId="1076"/>
          <ac:spMkLst>
            <pc:docMk/>
            <pc:sldMk cId="3334398641" sldId="280"/>
            <ac:spMk id="9" creationId="{206C6F91-9751-0921-4302-2BA08327A788}"/>
          </ac:spMkLst>
        </pc:spChg>
        <pc:spChg chg="mod">
          <ac:chgData name="Alexander Arena" userId="d687b9b2-4c18-4de7-8564-92284a1fa254" providerId="ADAL" clId="{7D5B0817-EDEB-4A31-8275-022CCAB905ED}" dt="2025-05-29T20:08:05.732" v="3686" actId="1076"/>
          <ac:spMkLst>
            <pc:docMk/>
            <pc:sldMk cId="3334398641" sldId="280"/>
            <ac:spMk id="10" creationId="{D74C398D-B8D8-C803-DFB3-2570F665A99E}"/>
          </ac:spMkLst>
        </pc:spChg>
        <pc:spChg chg="mod">
          <ac:chgData name="Alexander Arena" userId="d687b9b2-4c18-4de7-8564-92284a1fa254" providerId="ADAL" clId="{7D5B0817-EDEB-4A31-8275-022CCAB905ED}" dt="2025-05-29T20:08:05.732" v="3686" actId="1076"/>
          <ac:spMkLst>
            <pc:docMk/>
            <pc:sldMk cId="3334398641" sldId="280"/>
            <ac:spMk id="11" creationId="{5C08BEEF-2B99-DB72-061C-5060137CF438}"/>
          </ac:spMkLst>
        </pc:spChg>
        <pc:spChg chg="mod">
          <ac:chgData name="Alexander Arena" userId="d687b9b2-4c18-4de7-8564-92284a1fa254" providerId="ADAL" clId="{7D5B0817-EDEB-4A31-8275-022CCAB905ED}" dt="2025-05-29T20:08:05.732" v="3686" actId="1076"/>
          <ac:spMkLst>
            <pc:docMk/>
            <pc:sldMk cId="3334398641" sldId="280"/>
            <ac:spMk id="15" creationId="{EEFD71B6-9C7A-9CBE-D284-5C1929C1BDBF}"/>
          </ac:spMkLst>
        </pc:spChg>
        <pc:spChg chg="add mod">
          <ac:chgData name="Alexander Arena" userId="d687b9b2-4c18-4de7-8564-92284a1fa254" providerId="ADAL" clId="{7D5B0817-EDEB-4A31-8275-022CCAB905ED}" dt="2025-05-29T20:08:05.732" v="3686" actId="1076"/>
          <ac:spMkLst>
            <pc:docMk/>
            <pc:sldMk cId="3334398641" sldId="280"/>
            <ac:spMk id="71" creationId="{42F8879C-9384-229E-5FB7-53EFDACF1E79}"/>
          </ac:spMkLst>
        </pc:spChg>
        <pc:spChg chg="mod">
          <ac:chgData name="Alexander Arena" userId="d687b9b2-4c18-4de7-8564-92284a1fa254" providerId="ADAL" clId="{7D5B0817-EDEB-4A31-8275-022CCAB905ED}" dt="2025-05-29T20:09:25.436" v="3690" actId="1076"/>
          <ac:spMkLst>
            <pc:docMk/>
            <pc:sldMk cId="3334398641" sldId="280"/>
            <ac:spMk id="73" creationId="{536A199C-727E-E42F-D41B-AB283CDADE05}"/>
          </ac:spMkLst>
        </pc:spChg>
        <pc:spChg chg="mod">
          <ac:chgData name="Alexander Arena" userId="d687b9b2-4c18-4de7-8564-92284a1fa254" providerId="ADAL" clId="{7D5B0817-EDEB-4A31-8275-022CCAB905ED}" dt="2025-05-29T20:09:25.436" v="3690" actId="1076"/>
          <ac:spMkLst>
            <pc:docMk/>
            <pc:sldMk cId="3334398641" sldId="280"/>
            <ac:spMk id="75" creationId="{8CF6DFF9-A3DC-C868-3931-C45A0D8A6E7F}"/>
          </ac:spMkLst>
        </pc:spChg>
        <pc:spChg chg="add mod">
          <ac:chgData name="Alexander Arena" userId="d687b9b2-4c18-4de7-8564-92284a1fa254" providerId="ADAL" clId="{7D5B0817-EDEB-4A31-8275-022CCAB905ED}" dt="2025-05-29T20:09:33.587" v="3691" actId="1076"/>
          <ac:spMkLst>
            <pc:docMk/>
            <pc:sldMk cId="3334398641" sldId="280"/>
            <ac:spMk id="76" creationId="{E35A5808-04E8-FE49-5376-FAA91EA788B0}"/>
          </ac:spMkLst>
        </pc:spChg>
        <pc:grpChg chg="add mod">
          <ac:chgData name="Alexander Arena" userId="d687b9b2-4c18-4de7-8564-92284a1fa254" providerId="ADAL" clId="{7D5B0817-EDEB-4A31-8275-022CCAB905ED}" dt="2025-05-29T20:08:05.732" v="3686" actId="1076"/>
          <ac:grpSpMkLst>
            <pc:docMk/>
            <pc:sldMk cId="3334398641" sldId="280"/>
            <ac:grpSpMk id="4" creationId="{076D2A35-6E7B-4F38-2CDE-CFDA700A39D6}"/>
          </ac:grpSpMkLst>
        </pc:grpChg>
        <pc:grpChg chg="add mod">
          <ac:chgData name="Alexander Arena" userId="d687b9b2-4c18-4de7-8564-92284a1fa254" providerId="ADAL" clId="{7D5B0817-EDEB-4A31-8275-022CCAB905ED}" dt="2025-05-29T20:09:25.436" v="3690" actId="1076"/>
          <ac:grpSpMkLst>
            <pc:docMk/>
            <pc:sldMk cId="3334398641" sldId="280"/>
            <ac:grpSpMk id="72" creationId="{EAD0F530-53DB-CCD9-4E64-6E9D76AFBACF}"/>
          </ac:grpSpMkLst>
        </pc:grpChg>
        <pc:picChg chg="mod">
          <ac:chgData name="Alexander Arena" userId="d687b9b2-4c18-4de7-8564-92284a1fa254" providerId="ADAL" clId="{7D5B0817-EDEB-4A31-8275-022CCAB905ED}" dt="2025-05-29T20:08:05.732" v="3686" actId="1076"/>
          <ac:picMkLst>
            <pc:docMk/>
            <pc:sldMk cId="3334398641" sldId="280"/>
            <ac:picMk id="6" creationId="{E7D35D04-5063-7B8D-70DD-4C0952FDE8EF}"/>
          </ac:picMkLst>
        </pc:picChg>
        <pc:picChg chg="mod">
          <ac:chgData name="Alexander Arena" userId="d687b9b2-4c18-4de7-8564-92284a1fa254" providerId="ADAL" clId="{7D5B0817-EDEB-4A31-8275-022CCAB905ED}" dt="2025-05-29T20:09:25.436" v="3690" actId="1076"/>
          <ac:picMkLst>
            <pc:docMk/>
            <pc:sldMk cId="3334398641" sldId="280"/>
            <ac:picMk id="74" creationId="{4947DE7C-3EBF-B56B-BFE3-733DE69DEC14}"/>
          </ac:picMkLst>
        </pc:picChg>
      </pc:sldChg>
      <pc:sldChg chg="addSp delSp modSp add mod">
        <pc:chgData name="Alexander Arena" userId="d687b9b2-4c18-4de7-8564-92284a1fa254" providerId="ADAL" clId="{7D5B0817-EDEB-4A31-8275-022CCAB905ED}" dt="2025-05-29T20:10:36.125" v="3699" actId="1076"/>
        <pc:sldMkLst>
          <pc:docMk/>
          <pc:sldMk cId="433878528" sldId="281"/>
        </pc:sldMkLst>
        <pc:spChg chg="mod">
          <ac:chgData name="Alexander Arena" userId="d687b9b2-4c18-4de7-8564-92284a1fa254" providerId="ADAL" clId="{7D5B0817-EDEB-4A31-8275-022CCAB905ED}" dt="2025-05-29T20:09:58.120" v="3696" actId="1076"/>
          <ac:spMkLst>
            <pc:docMk/>
            <pc:sldMk cId="433878528" sldId="281"/>
            <ac:spMk id="78" creationId="{9911F833-3C8B-6246-170C-ECCAB52962FB}"/>
          </ac:spMkLst>
        </pc:spChg>
        <pc:spChg chg="mod">
          <ac:chgData name="Alexander Arena" userId="d687b9b2-4c18-4de7-8564-92284a1fa254" providerId="ADAL" clId="{7D5B0817-EDEB-4A31-8275-022CCAB905ED}" dt="2025-05-29T20:09:58.120" v="3696" actId="1076"/>
          <ac:spMkLst>
            <pc:docMk/>
            <pc:sldMk cId="433878528" sldId="281"/>
            <ac:spMk id="80" creationId="{5743A8B7-FABF-F7F2-8051-E66E3A22C619}"/>
          </ac:spMkLst>
        </pc:spChg>
        <pc:spChg chg="add mod">
          <ac:chgData name="Alexander Arena" userId="d687b9b2-4c18-4de7-8564-92284a1fa254" providerId="ADAL" clId="{7D5B0817-EDEB-4A31-8275-022CCAB905ED}" dt="2025-05-29T20:09:58.120" v="3696" actId="1076"/>
          <ac:spMkLst>
            <pc:docMk/>
            <pc:sldMk cId="433878528" sldId="281"/>
            <ac:spMk id="81" creationId="{29213840-DDDA-B5A8-2144-59142FF4DE21}"/>
          </ac:spMkLst>
        </pc:spChg>
        <pc:spChg chg="mod">
          <ac:chgData name="Alexander Arena" userId="d687b9b2-4c18-4de7-8564-92284a1fa254" providerId="ADAL" clId="{7D5B0817-EDEB-4A31-8275-022CCAB905ED}" dt="2025-05-29T20:10:27.857" v="3697"/>
          <ac:spMkLst>
            <pc:docMk/>
            <pc:sldMk cId="433878528" sldId="281"/>
            <ac:spMk id="83" creationId="{C68DE258-3CF3-EE81-396B-BF0A668F47A6}"/>
          </ac:spMkLst>
        </pc:spChg>
        <pc:spChg chg="mod">
          <ac:chgData name="Alexander Arena" userId="d687b9b2-4c18-4de7-8564-92284a1fa254" providerId="ADAL" clId="{7D5B0817-EDEB-4A31-8275-022CCAB905ED}" dt="2025-05-29T20:10:27.857" v="3697"/>
          <ac:spMkLst>
            <pc:docMk/>
            <pc:sldMk cId="433878528" sldId="281"/>
            <ac:spMk id="85" creationId="{DF1456CD-7674-DDF7-5103-B907CC8D7DE6}"/>
          </ac:spMkLst>
        </pc:spChg>
        <pc:spChg chg="mod">
          <ac:chgData name="Alexander Arena" userId="d687b9b2-4c18-4de7-8564-92284a1fa254" providerId="ADAL" clId="{7D5B0817-EDEB-4A31-8275-022CCAB905ED}" dt="2025-05-29T20:10:27.857" v="3697"/>
          <ac:spMkLst>
            <pc:docMk/>
            <pc:sldMk cId="433878528" sldId="281"/>
            <ac:spMk id="86" creationId="{0290B357-31C4-D416-EAC2-F302A8726521}"/>
          </ac:spMkLst>
        </pc:spChg>
        <pc:spChg chg="add mod">
          <ac:chgData name="Alexander Arena" userId="d687b9b2-4c18-4de7-8564-92284a1fa254" providerId="ADAL" clId="{7D5B0817-EDEB-4A31-8275-022CCAB905ED}" dt="2025-05-29T20:10:36.125" v="3699" actId="1076"/>
          <ac:spMkLst>
            <pc:docMk/>
            <pc:sldMk cId="433878528" sldId="281"/>
            <ac:spMk id="90" creationId="{D08D2127-0663-B9F6-D456-BF2C76D69206}"/>
          </ac:spMkLst>
        </pc:spChg>
        <pc:grpChg chg="add mod">
          <ac:chgData name="Alexander Arena" userId="d687b9b2-4c18-4de7-8564-92284a1fa254" providerId="ADAL" clId="{7D5B0817-EDEB-4A31-8275-022CCAB905ED}" dt="2025-05-29T20:09:58.120" v="3696" actId="1076"/>
          <ac:grpSpMkLst>
            <pc:docMk/>
            <pc:sldMk cId="433878528" sldId="281"/>
            <ac:grpSpMk id="77" creationId="{4CDB41B1-262E-7AB2-6060-E7649C4B239F}"/>
          </ac:grpSpMkLst>
        </pc:grpChg>
        <pc:grpChg chg="add mod">
          <ac:chgData name="Alexander Arena" userId="d687b9b2-4c18-4de7-8564-92284a1fa254" providerId="ADAL" clId="{7D5B0817-EDEB-4A31-8275-022CCAB905ED}" dt="2025-05-29T20:10:31.896" v="3698" actId="1076"/>
          <ac:grpSpMkLst>
            <pc:docMk/>
            <pc:sldMk cId="433878528" sldId="281"/>
            <ac:grpSpMk id="82" creationId="{85DEB12D-A7B2-7877-8DF0-F39F853FA41C}"/>
          </ac:grpSpMkLst>
        </pc:grpChg>
        <pc:picChg chg="mod">
          <ac:chgData name="Alexander Arena" userId="d687b9b2-4c18-4de7-8564-92284a1fa254" providerId="ADAL" clId="{7D5B0817-EDEB-4A31-8275-022CCAB905ED}" dt="2025-05-29T20:09:58.120" v="3696" actId="1076"/>
          <ac:picMkLst>
            <pc:docMk/>
            <pc:sldMk cId="433878528" sldId="281"/>
            <ac:picMk id="79" creationId="{74D2D634-A7BF-0177-3847-86BBD9E4139B}"/>
          </ac:picMkLst>
        </pc:picChg>
        <pc:picChg chg="mod">
          <ac:chgData name="Alexander Arena" userId="d687b9b2-4c18-4de7-8564-92284a1fa254" providerId="ADAL" clId="{7D5B0817-EDEB-4A31-8275-022CCAB905ED}" dt="2025-05-29T20:10:27.857" v="3697"/>
          <ac:picMkLst>
            <pc:docMk/>
            <pc:sldMk cId="433878528" sldId="281"/>
            <ac:picMk id="84" creationId="{1A24843A-504C-EE67-7651-4D3C70B6502D}"/>
          </ac:picMkLst>
        </pc:picChg>
      </pc:sldChg>
      <pc:sldChg chg="add del">
        <pc:chgData name="Alexander Arena" userId="d687b9b2-4c18-4de7-8564-92284a1fa254" providerId="ADAL" clId="{7D5B0817-EDEB-4A31-8275-022CCAB905ED}" dt="2025-05-29T20:05:34.500" v="3664" actId="47"/>
        <pc:sldMkLst>
          <pc:docMk/>
          <pc:sldMk cId="2300125067" sldId="281"/>
        </pc:sldMkLst>
      </pc:sldChg>
      <pc:sldChg chg="add del">
        <pc:chgData name="Alexander Arena" userId="d687b9b2-4c18-4de7-8564-92284a1fa254" providerId="ADAL" clId="{7D5B0817-EDEB-4A31-8275-022CCAB905ED}" dt="2025-05-29T19:56:58.331" v="3596" actId="47"/>
        <pc:sldMkLst>
          <pc:docMk/>
          <pc:sldMk cId="3420896519" sldId="281"/>
        </pc:sldMkLst>
      </pc:sldChg>
      <pc:sldChg chg="addSp delSp modSp add mod delAnim modAnim">
        <pc:chgData name="Alexander Arena" userId="d687b9b2-4c18-4de7-8564-92284a1fa254" providerId="ADAL" clId="{7D5B0817-EDEB-4A31-8275-022CCAB905ED}" dt="2025-05-29T20:20:40.784" v="3742" actId="1076"/>
        <pc:sldMkLst>
          <pc:docMk/>
          <pc:sldMk cId="934164824" sldId="282"/>
        </pc:sldMkLst>
        <pc:spChg chg="mod">
          <ac:chgData name="Alexander Arena" userId="d687b9b2-4c18-4de7-8564-92284a1fa254" providerId="ADAL" clId="{7D5B0817-EDEB-4A31-8275-022CCAB905ED}" dt="2025-05-29T20:16:33.342" v="3726"/>
          <ac:spMkLst>
            <pc:docMk/>
            <pc:sldMk cId="934164824" sldId="282"/>
            <ac:spMk id="73" creationId="{1E93FAA3-B986-5560-015C-C443D459B3D9}"/>
          </ac:spMkLst>
        </pc:spChg>
        <pc:spChg chg="mod">
          <ac:chgData name="Alexander Arena" userId="d687b9b2-4c18-4de7-8564-92284a1fa254" providerId="ADAL" clId="{7D5B0817-EDEB-4A31-8275-022CCAB905ED}" dt="2025-05-29T20:16:33.342" v="3726"/>
          <ac:spMkLst>
            <pc:docMk/>
            <pc:sldMk cId="934164824" sldId="282"/>
            <ac:spMk id="75" creationId="{980433B4-464E-BA12-40AF-A18EEA9C0866}"/>
          </ac:spMkLst>
        </pc:spChg>
        <pc:spChg chg="mod">
          <ac:chgData name="Alexander Arena" userId="d687b9b2-4c18-4de7-8564-92284a1fa254" providerId="ADAL" clId="{7D5B0817-EDEB-4A31-8275-022CCAB905ED}" dt="2025-05-29T20:10:52.821" v="3701" actId="1076"/>
          <ac:spMkLst>
            <pc:docMk/>
            <pc:sldMk cId="934164824" sldId="282"/>
            <ac:spMk id="90" creationId="{7597305C-CB2C-12A7-8E42-2DE5671BF5E7}"/>
          </ac:spMkLst>
        </pc:spChg>
        <pc:spChg chg="add del mod">
          <ac:chgData name="Alexander Arena" userId="d687b9b2-4c18-4de7-8564-92284a1fa254" providerId="ADAL" clId="{7D5B0817-EDEB-4A31-8275-022CCAB905ED}" dt="2025-05-29T20:20:40.784" v="3742" actId="1076"/>
          <ac:spMkLst>
            <pc:docMk/>
            <pc:sldMk cId="934164824" sldId="282"/>
            <ac:spMk id="95" creationId="{0260ACB4-039A-5624-068E-3E931129EF1B}"/>
          </ac:spMkLst>
        </pc:spChg>
        <pc:grpChg chg="add mod">
          <ac:chgData name="Alexander Arena" userId="d687b9b2-4c18-4de7-8564-92284a1fa254" providerId="ADAL" clId="{7D5B0817-EDEB-4A31-8275-022CCAB905ED}" dt="2025-05-29T20:16:33.342" v="3726"/>
          <ac:grpSpMkLst>
            <pc:docMk/>
            <pc:sldMk cId="934164824" sldId="282"/>
            <ac:grpSpMk id="72" creationId="{6584454E-1BD4-69EB-3B7A-8B9945920949}"/>
          </ac:grpSpMkLst>
        </pc:grpChg>
        <pc:grpChg chg="mod">
          <ac:chgData name="Alexander Arena" userId="d687b9b2-4c18-4de7-8564-92284a1fa254" providerId="ADAL" clId="{7D5B0817-EDEB-4A31-8275-022CCAB905ED}" dt="2025-05-29T20:19:05.460" v="3735" actId="1076"/>
          <ac:grpSpMkLst>
            <pc:docMk/>
            <pc:sldMk cId="934164824" sldId="282"/>
            <ac:grpSpMk id="82" creationId="{4E359323-2FFE-90B5-F1CF-2BCD1B8D5FB9}"/>
          </ac:grpSpMkLst>
        </pc:grpChg>
        <pc:picChg chg="mod">
          <ac:chgData name="Alexander Arena" userId="d687b9b2-4c18-4de7-8564-92284a1fa254" providerId="ADAL" clId="{7D5B0817-EDEB-4A31-8275-022CCAB905ED}" dt="2025-05-29T20:16:33.342" v="3726"/>
          <ac:picMkLst>
            <pc:docMk/>
            <pc:sldMk cId="934164824" sldId="282"/>
            <ac:picMk id="74" creationId="{2DC26E22-B4DB-F349-89EF-88C66741D989}"/>
          </ac:picMkLst>
        </pc:picChg>
      </pc:sldChg>
      <pc:sldChg chg="add del">
        <pc:chgData name="Alexander Arena" userId="d687b9b2-4c18-4de7-8564-92284a1fa254" providerId="ADAL" clId="{7D5B0817-EDEB-4A31-8275-022CCAB905ED}" dt="2025-05-29T20:05:35.430" v="3665" actId="47"/>
        <pc:sldMkLst>
          <pc:docMk/>
          <pc:sldMk cId="2206312999" sldId="282"/>
        </pc:sldMkLst>
      </pc:sldChg>
      <pc:sldChg chg="add del">
        <pc:chgData name="Alexander Arena" userId="d687b9b2-4c18-4de7-8564-92284a1fa254" providerId="ADAL" clId="{7D5B0817-EDEB-4A31-8275-022CCAB905ED}" dt="2025-05-29T19:56:59.178" v="3597" actId="47"/>
        <pc:sldMkLst>
          <pc:docMk/>
          <pc:sldMk cId="3353481417" sldId="282"/>
        </pc:sldMkLst>
      </pc:sldChg>
      <pc:sldChg chg="add del">
        <pc:chgData name="Alexander Arena" userId="d687b9b2-4c18-4de7-8564-92284a1fa254" providerId="ADAL" clId="{7D5B0817-EDEB-4A31-8275-022CCAB905ED}" dt="2025-05-29T19:57:00.281" v="3598" actId="47"/>
        <pc:sldMkLst>
          <pc:docMk/>
          <pc:sldMk cId="810352802" sldId="283"/>
        </pc:sldMkLst>
      </pc:sldChg>
      <pc:sldChg chg="addSp modSp add del mod">
        <pc:chgData name="Alexander Arena" userId="d687b9b2-4c18-4de7-8564-92284a1fa254" providerId="ADAL" clId="{7D5B0817-EDEB-4A31-8275-022CCAB905ED}" dt="2025-05-29T20:16:28.946" v="3725" actId="47"/>
        <pc:sldMkLst>
          <pc:docMk/>
          <pc:sldMk cId="2008325685" sldId="283"/>
        </pc:sldMkLst>
      </pc:sldChg>
      <pc:sldChg chg="add del">
        <pc:chgData name="Alexander Arena" userId="d687b9b2-4c18-4de7-8564-92284a1fa254" providerId="ADAL" clId="{7D5B0817-EDEB-4A31-8275-022CCAB905ED}" dt="2025-05-29T20:05:36.325" v="3666" actId="47"/>
        <pc:sldMkLst>
          <pc:docMk/>
          <pc:sldMk cId="4251137915" sldId="283"/>
        </pc:sldMkLst>
      </pc:sldChg>
      <pc:sldChg chg="addSp modSp add del mod">
        <pc:chgData name="Alexander Arena" userId="d687b9b2-4c18-4de7-8564-92284a1fa254" providerId="ADAL" clId="{7D5B0817-EDEB-4A31-8275-022CCAB905ED}" dt="2025-05-29T20:19:57.482" v="3736" actId="47"/>
        <pc:sldMkLst>
          <pc:docMk/>
          <pc:sldMk cId="492709626" sldId="284"/>
        </pc:sldMkLst>
      </pc:sldChg>
      <pc:sldChg chg="addSp delSp modSp add del mod ord">
        <pc:chgData name="Alexander Arena" userId="d687b9b2-4c18-4de7-8564-92284a1fa254" providerId="ADAL" clId="{7D5B0817-EDEB-4A31-8275-022CCAB905ED}" dt="2025-05-29T20:05:31.239" v="3661" actId="47"/>
        <pc:sldMkLst>
          <pc:docMk/>
          <pc:sldMk cId="2296502176" sldId="284"/>
        </pc:sldMkLst>
      </pc:sldChg>
      <pc:sldChg chg="modSp add del mod">
        <pc:chgData name="Alexander Arena" userId="d687b9b2-4c18-4de7-8564-92284a1fa254" providerId="ADAL" clId="{7D5B0817-EDEB-4A31-8275-022CCAB905ED}" dt="2025-05-29T20:22:12.945" v="3753" actId="47"/>
        <pc:sldMkLst>
          <pc:docMk/>
          <pc:sldMk cId="1620898216" sldId="285"/>
        </pc:sldMkLst>
      </pc:sldChg>
      <pc:sldChg chg="addSp modSp add mod">
        <pc:chgData name="Alexander Arena" userId="d687b9b2-4c18-4de7-8564-92284a1fa254" providerId="ADAL" clId="{7D5B0817-EDEB-4A31-8275-022CCAB905ED}" dt="2025-05-29T20:21:57.423" v="3752" actId="1076"/>
        <pc:sldMkLst>
          <pc:docMk/>
          <pc:sldMk cId="1867814420" sldId="286"/>
        </pc:sldMkLst>
        <pc:spChg chg="add mod">
          <ac:chgData name="Alexander Arena" userId="d687b9b2-4c18-4de7-8564-92284a1fa254" providerId="ADAL" clId="{7D5B0817-EDEB-4A31-8275-022CCAB905ED}" dt="2025-05-29T20:21:12.858" v="3745" actId="1076"/>
          <ac:spMkLst>
            <pc:docMk/>
            <pc:sldMk cId="1867814420" sldId="286"/>
            <ac:spMk id="76" creationId="{9401F504-F4C2-CC0D-2FA6-B69F2539F018}"/>
          </ac:spMkLst>
        </pc:spChg>
        <pc:spChg chg="mod">
          <ac:chgData name="Alexander Arena" userId="d687b9b2-4c18-4de7-8564-92284a1fa254" providerId="ADAL" clId="{7D5B0817-EDEB-4A31-8275-022CCAB905ED}" dt="2025-05-29T20:21:57.423" v="3752" actId="1076"/>
          <ac:spMkLst>
            <pc:docMk/>
            <pc:sldMk cId="1867814420" sldId="286"/>
            <ac:spMk id="92" creationId="{DBFF48E3-95E7-740B-4A64-80383A830C72}"/>
          </ac:spMkLst>
        </pc:spChg>
        <pc:spChg chg="mod">
          <ac:chgData name="Alexander Arena" userId="d687b9b2-4c18-4de7-8564-92284a1fa254" providerId="ADAL" clId="{7D5B0817-EDEB-4A31-8275-022CCAB905ED}" dt="2025-05-29T20:21:57.423" v="3752" actId="1076"/>
          <ac:spMkLst>
            <pc:docMk/>
            <pc:sldMk cId="1867814420" sldId="286"/>
            <ac:spMk id="94" creationId="{46F7F3E9-C814-8346-D9D6-684721FFC54F}"/>
          </ac:spMkLst>
        </pc:spChg>
        <pc:spChg chg="mod">
          <ac:chgData name="Alexander Arena" userId="d687b9b2-4c18-4de7-8564-92284a1fa254" providerId="ADAL" clId="{7D5B0817-EDEB-4A31-8275-022CCAB905ED}" dt="2025-05-29T20:21:57.423" v="3752" actId="1076"/>
          <ac:spMkLst>
            <pc:docMk/>
            <pc:sldMk cId="1867814420" sldId="286"/>
            <ac:spMk id="95" creationId="{A63D4FE6-09F5-CD89-7872-7B0E67733DB4}"/>
          </ac:spMkLst>
        </pc:spChg>
        <pc:spChg chg="add mod">
          <ac:chgData name="Alexander Arena" userId="d687b9b2-4c18-4de7-8564-92284a1fa254" providerId="ADAL" clId="{7D5B0817-EDEB-4A31-8275-022CCAB905ED}" dt="2025-05-29T20:21:44.280" v="3750" actId="1076"/>
          <ac:spMkLst>
            <pc:docMk/>
            <pc:sldMk cId="1867814420" sldId="286"/>
            <ac:spMk id="97" creationId="{4A1CD30E-2C5D-0E47-873C-C0EBBE43B719}"/>
          </ac:spMkLst>
        </pc:spChg>
        <pc:grpChg chg="mod">
          <ac:chgData name="Alexander Arena" userId="d687b9b2-4c18-4de7-8564-92284a1fa254" providerId="ADAL" clId="{7D5B0817-EDEB-4A31-8275-022CCAB905ED}" dt="2025-05-29T20:21:02.673" v="3743" actId="1076"/>
          <ac:grpSpMkLst>
            <pc:docMk/>
            <pc:sldMk cId="1867814420" sldId="286"/>
            <ac:grpSpMk id="72" creationId="{4EC08E24-D5E9-8886-1FB1-1A9795637658}"/>
          </ac:grpSpMkLst>
        </pc:grpChg>
        <pc:grpChg chg="add mod">
          <ac:chgData name="Alexander Arena" userId="d687b9b2-4c18-4de7-8564-92284a1fa254" providerId="ADAL" clId="{7D5B0817-EDEB-4A31-8275-022CCAB905ED}" dt="2025-05-29T20:21:57.423" v="3752" actId="1076"/>
          <ac:grpSpMkLst>
            <pc:docMk/>
            <pc:sldMk cId="1867814420" sldId="286"/>
            <ac:grpSpMk id="91" creationId="{76E66F2F-61B0-FE6A-AB83-08623DB1318C}"/>
          </ac:grpSpMkLst>
        </pc:grpChg>
        <pc:picChg chg="mod">
          <ac:chgData name="Alexander Arena" userId="d687b9b2-4c18-4de7-8564-92284a1fa254" providerId="ADAL" clId="{7D5B0817-EDEB-4A31-8275-022CCAB905ED}" dt="2025-05-29T20:21:57.423" v="3752" actId="1076"/>
          <ac:picMkLst>
            <pc:docMk/>
            <pc:sldMk cId="1867814420" sldId="286"/>
            <ac:picMk id="93" creationId="{3EA95F54-CEAB-D72E-9049-3AEA59A3B815}"/>
          </ac:picMkLst>
        </pc:picChg>
        <pc:picChg chg="mod">
          <ac:chgData name="Alexander Arena" userId="d687b9b2-4c18-4de7-8564-92284a1fa254" providerId="ADAL" clId="{7D5B0817-EDEB-4A31-8275-022CCAB905ED}" dt="2025-05-29T20:21:57.423" v="3752" actId="1076"/>
          <ac:picMkLst>
            <pc:docMk/>
            <pc:sldMk cId="1867814420" sldId="286"/>
            <ac:picMk id="96" creationId="{C33A1859-D2BD-FC55-6AC2-EC2138BED6D7}"/>
          </ac:picMkLst>
        </pc:picChg>
      </pc:sldChg>
      <pc:sldChg chg="modSp add mod">
        <pc:chgData name="Alexander Arena" userId="d687b9b2-4c18-4de7-8564-92284a1fa254" providerId="ADAL" clId="{7D5B0817-EDEB-4A31-8275-022CCAB905ED}" dt="2025-05-30T13:34:09.810" v="3762" actId="207"/>
        <pc:sldMkLst>
          <pc:docMk/>
          <pc:sldMk cId="2237471531" sldId="287"/>
        </pc:sldMkLst>
        <pc:spChg chg="mod">
          <ac:chgData name="Alexander Arena" userId="d687b9b2-4c18-4de7-8564-92284a1fa254" providerId="ADAL" clId="{7D5B0817-EDEB-4A31-8275-022CCAB905ED}" dt="2025-05-30T13:34:04.551" v="3761" actId="207"/>
          <ac:spMkLst>
            <pc:docMk/>
            <pc:sldMk cId="2237471531" sldId="287"/>
            <ac:spMk id="11" creationId="{1297CBE9-244E-1DBE-0FE5-2335FF2989F1}"/>
          </ac:spMkLst>
        </pc:spChg>
        <pc:spChg chg="mod">
          <ac:chgData name="Alexander Arena" userId="d687b9b2-4c18-4de7-8564-92284a1fa254" providerId="ADAL" clId="{7D5B0817-EDEB-4A31-8275-022CCAB905ED}" dt="2025-05-30T13:34:09.810" v="3762" actId="207"/>
          <ac:spMkLst>
            <pc:docMk/>
            <pc:sldMk cId="2237471531" sldId="287"/>
            <ac:spMk id="15" creationId="{04922A38-BD1D-B742-F319-70918A7C4926}"/>
          </ac:spMkLst>
        </pc:spChg>
        <pc:spChg chg="mod">
          <ac:chgData name="Alexander Arena" userId="d687b9b2-4c18-4de7-8564-92284a1fa254" providerId="ADAL" clId="{7D5B0817-EDEB-4A31-8275-022CCAB905ED}" dt="2025-05-29T20:22:21.691" v="3755" actId="1076"/>
          <ac:spMkLst>
            <pc:docMk/>
            <pc:sldMk cId="2237471531" sldId="287"/>
            <ac:spMk id="92" creationId="{38B2ECCC-5AEA-003F-B151-80308E47873C}"/>
          </ac:spMkLst>
        </pc:spChg>
        <pc:spChg chg="mod">
          <ac:chgData name="Alexander Arena" userId="d687b9b2-4c18-4de7-8564-92284a1fa254" providerId="ADAL" clId="{7D5B0817-EDEB-4A31-8275-022CCAB905ED}" dt="2025-05-29T20:22:21.691" v="3755" actId="1076"/>
          <ac:spMkLst>
            <pc:docMk/>
            <pc:sldMk cId="2237471531" sldId="287"/>
            <ac:spMk id="94" creationId="{7C4CAFDF-EF6D-95E4-612A-4445BB8BC64A}"/>
          </ac:spMkLst>
        </pc:spChg>
        <pc:spChg chg="mod">
          <ac:chgData name="Alexander Arena" userId="d687b9b2-4c18-4de7-8564-92284a1fa254" providerId="ADAL" clId="{7D5B0817-EDEB-4A31-8275-022CCAB905ED}" dt="2025-05-29T20:22:21.691" v="3755" actId="1076"/>
          <ac:spMkLst>
            <pc:docMk/>
            <pc:sldMk cId="2237471531" sldId="287"/>
            <ac:spMk id="95" creationId="{FA639F06-634F-0E82-2952-2427509E8C8B}"/>
          </ac:spMkLst>
        </pc:spChg>
        <pc:spChg chg="mod">
          <ac:chgData name="Alexander Arena" userId="d687b9b2-4c18-4de7-8564-92284a1fa254" providerId="ADAL" clId="{7D5B0817-EDEB-4A31-8275-022CCAB905ED}" dt="2025-05-29T20:22:30.971" v="3756" actId="1076"/>
          <ac:spMkLst>
            <pc:docMk/>
            <pc:sldMk cId="2237471531" sldId="287"/>
            <ac:spMk id="97" creationId="{5E77CFE4-AE10-3904-6422-46DB25E98F22}"/>
          </ac:spMkLst>
        </pc:spChg>
        <pc:grpChg chg="mod">
          <ac:chgData name="Alexander Arena" userId="d687b9b2-4c18-4de7-8564-92284a1fa254" providerId="ADAL" clId="{7D5B0817-EDEB-4A31-8275-022CCAB905ED}" dt="2025-05-29T20:22:21.691" v="3755" actId="1076"/>
          <ac:grpSpMkLst>
            <pc:docMk/>
            <pc:sldMk cId="2237471531" sldId="287"/>
            <ac:grpSpMk id="91" creationId="{B9314697-44B6-9907-3D3E-D3D1AB30B9A3}"/>
          </ac:grpSpMkLst>
        </pc:grpChg>
        <pc:picChg chg="mod">
          <ac:chgData name="Alexander Arena" userId="d687b9b2-4c18-4de7-8564-92284a1fa254" providerId="ADAL" clId="{7D5B0817-EDEB-4A31-8275-022CCAB905ED}" dt="2025-05-29T20:22:21.691" v="3755" actId="1076"/>
          <ac:picMkLst>
            <pc:docMk/>
            <pc:sldMk cId="2237471531" sldId="287"/>
            <ac:picMk id="93" creationId="{C118C120-3F9A-56DC-0587-9C7F414179C8}"/>
          </ac:picMkLst>
        </pc:picChg>
        <pc:picChg chg="mod">
          <ac:chgData name="Alexander Arena" userId="d687b9b2-4c18-4de7-8564-92284a1fa254" providerId="ADAL" clId="{7D5B0817-EDEB-4A31-8275-022CCAB905ED}" dt="2025-05-29T20:22:21.691" v="3755" actId="1076"/>
          <ac:picMkLst>
            <pc:docMk/>
            <pc:sldMk cId="2237471531" sldId="287"/>
            <ac:picMk id="96" creationId="{2CAD3118-E13A-F403-0510-97F3EA786500}"/>
          </ac:picMkLst>
        </pc:picChg>
      </pc:sldChg>
      <pc:sldChg chg="modSp new mod">
        <pc:chgData name="Alexander Arena" userId="d687b9b2-4c18-4de7-8564-92284a1fa254" providerId="ADAL" clId="{7D5B0817-EDEB-4A31-8275-022CCAB905ED}" dt="2025-06-04T13:00:53.564" v="4410" actId="20577"/>
        <pc:sldMkLst>
          <pc:docMk/>
          <pc:sldMk cId="3392977400" sldId="288"/>
        </pc:sldMkLst>
        <pc:spChg chg="mod">
          <ac:chgData name="Alexander Arena" userId="d687b9b2-4c18-4de7-8564-92284a1fa254" providerId="ADAL" clId="{7D5B0817-EDEB-4A31-8275-022CCAB905ED}" dt="2025-06-03T14:25:07.174" v="3809" actId="20577"/>
          <ac:spMkLst>
            <pc:docMk/>
            <pc:sldMk cId="3392977400" sldId="288"/>
            <ac:spMk id="2" creationId="{A2BF7D29-F649-A693-8649-455FBDB116B2}"/>
          </ac:spMkLst>
        </pc:spChg>
        <pc:spChg chg="mod">
          <ac:chgData name="Alexander Arena" userId="d687b9b2-4c18-4de7-8564-92284a1fa254" providerId="ADAL" clId="{7D5B0817-EDEB-4A31-8275-022CCAB905ED}" dt="2025-06-04T13:00:53.564" v="4410" actId="20577"/>
          <ac:spMkLst>
            <pc:docMk/>
            <pc:sldMk cId="3392977400" sldId="288"/>
            <ac:spMk id="3" creationId="{2B99B3CF-FA2B-730A-413F-F89BB6E3B962}"/>
          </ac:spMkLst>
        </pc:spChg>
      </pc:sldChg>
      <pc:sldChg chg="addSp delSp modSp new mod">
        <pc:chgData name="Alexander Arena" userId="d687b9b2-4c18-4de7-8564-92284a1fa254" providerId="ADAL" clId="{7D5B0817-EDEB-4A31-8275-022CCAB905ED}" dt="2025-06-04T12:52:23.849" v="4131" actId="1076"/>
        <pc:sldMkLst>
          <pc:docMk/>
          <pc:sldMk cId="457125097" sldId="289"/>
        </pc:sldMkLst>
        <pc:spChg chg="mod">
          <ac:chgData name="Alexander Arena" userId="d687b9b2-4c18-4de7-8564-92284a1fa254" providerId="ADAL" clId="{7D5B0817-EDEB-4A31-8275-022CCAB905ED}" dt="2025-06-04T12:48:43.949" v="4049" actId="1076"/>
          <ac:spMkLst>
            <pc:docMk/>
            <pc:sldMk cId="457125097" sldId="289"/>
            <ac:spMk id="2" creationId="{10A47E86-59F5-7DCB-967B-151D553BA01B}"/>
          </ac:spMkLst>
        </pc:spChg>
        <pc:spChg chg="del">
          <ac:chgData name="Alexander Arena" userId="d687b9b2-4c18-4de7-8564-92284a1fa254" providerId="ADAL" clId="{7D5B0817-EDEB-4A31-8275-022CCAB905ED}" dt="2025-06-04T12:47:54.467" v="3995" actId="478"/>
          <ac:spMkLst>
            <pc:docMk/>
            <pc:sldMk cId="457125097" sldId="289"/>
            <ac:spMk id="3" creationId="{7D698DC6-438B-7F23-316D-C6ED4D95CE64}"/>
          </ac:spMkLst>
        </pc:spChg>
        <pc:picChg chg="add mod">
          <ac:chgData name="Alexander Arena" userId="d687b9b2-4c18-4de7-8564-92284a1fa254" providerId="ADAL" clId="{7D5B0817-EDEB-4A31-8275-022CCAB905ED}" dt="2025-06-04T12:52:23.849" v="4131" actId="1076"/>
          <ac:picMkLst>
            <pc:docMk/>
            <pc:sldMk cId="457125097" sldId="289"/>
            <ac:picMk id="5" creationId="{C158EAB8-8A35-A825-2CD2-CBB083180BCD}"/>
          </ac:picMkLst>
        </pc:picChg>
      </pc:sldChg>
      <pc:sldChg chg="addSp delSp modSp new del mod">
        <pc:chgData name="Alexander Arena" userId="d687b9b2-4c18-4de7-8564-92284a1fa254" providerId="ADAL" clId="{7D5B0817-EDEB-4A31-8275-022CCAB905ED}" dt="2025-06-04T12:47:17.223" v="3993" actId="47"/>
        <pc:sldMkLst>
          <pc:docMk/>
          <pc:sldMk cId="3418644562" sldId="289"/>
        </pc:sldMkLst>
        <pc:spChg chg="add mod">
          <ac:chgData name="Alexander Arena" userId="d687b9b2-4c18-4de7-8564-92284a1fa254" providerId="ADAL" clId="{7D5B0817-EDEB-4A31-8275-022CCAB905ED}" dt="2025-06-04T12:47:11.343" v="3991" actId="1076"/>
          <ac:spMkLst>
            <pc:docMk/>
            <pc:sldMk cId="3418644562" sldId="289"/>
            <ac:spMk id="2" creationId="{6F145CA3-A058-D12A-F458-BAFFD1668F88}"/>
          </ac:spMkLst>
        </pc:spChg>
        <pc:spChg chg="del">
          <ac:chgData name="Alexander Arena" userId="d687b9b2-4c18-4de7-8564-92284a1fa254" providerId="ADAL" clId="{7D5B0817-EDEB-4A31-8275-022CCAB905ED}" dt="2025-06-03T17:41:30.480" v="3935" actId="478"/>
          <ac:spMkLst>
            <pc:docMk/>
            <pc:sldMk cId="3418644562" sldId="289"/>
            <ac:spMk id="2" creationId="{7924DD57-A2C5-0FB8-DBB3-A3DAEDCEC999}"/>
          </ac:spMkLst>
        </pc:spChg>
        <pc:spChg chg="del">
          <ac:chgData name="Alexander Arena" userId="d687b9b2-4c18-4de7-8564-92284a1fa254" providerId="ADAL" clId="{7D5B0817-EDEB-4A31-8275-022CCAB905ED}" dt="2025-06-03T17:41:29.191" v="3934" actId="478"/>
          <ac:spMkLst>
            <pc:docMk/>
            <pc:sldMk cId="3418644562" sldId="289"/>
            <ac:spMk id="3" creationId="{E2018908-6E25-A5C9-3EDD-19C56D810AE6}"/>
          </ac:spMkLst>
        </pc:spChg>
        <pc:picChg chg="add del mod">
          <ac:chgData name="Alexander Arena" userId="d687b9b2-4c18-4de7-8564-92284a1fa254" providerId="ADAL" clId="{7D5B0817-EDEB-4A31-8275-022CCAB905ED}" dt="2025-06-03T17:41:52.072" v="3941" actId="478"/>
          <ac:picMkLst>
            <pc:docMk/>
            <pc:sldMk cId="3418644562" sldId="289"/>
            <ac:picMk id="5" creationId="{B58E09EF-E434-06CE-8747-9B3080E7B061}"/>
          </ac:picMkLst>
        </pc:picChg>
        <pc:picChg chg="add del mod">
          <ac:chgData name="Alexander Arena" userId="d687b9b2-4c18-4de7-8564-92284a1fa254" providerId="ADAL" clId="{7D5B0817-EDEB-4A31-8275-022CCAB905ED}" dt="2025-06-04T12:47:14.479" v="3992" actId="478"/>
          <ac:picMkLst>
            <pc:docMk/>
            <pc:sldMk cId="3418644562" sldId="289"/>
            <ac:picMk id="7" creationId="{485443F8-FD20-24A3-68F5-005714F6A9EE}"/>
          </ac:picMkLst>
        </pc:picChg>
      </pc:sldChg>
      <pc:sldChg chg="addSp delSp modSp new mod ord">
        <pc:chgData name="Alexander Arena" userId="d687b9b2-4c18-4de7-8564-92284a1fa254" providerId="ADAL" clId="{7D5B0817-EDEB-4A31-8275-022CCAB905ED}" dt="2025-06-04T12:54:02.691" v="4193"/>
        <pc:sldMkLst>
          <pc:docMk/>
          <pc:sldMk cId="3051260426" sldId="290"/>
        </pc:sldMkLst>
        <pc:spChg chg="mod">
          <ac:chgData name="Alexander Arena" userId="d687b9b2-4c18-4de7-8564-92284a1fa254" providerId="ADAL" clId="{7D5B0817-EDEB-4A31-8275-022CCAB905ED}" dt="2025-06-04T12:53:16.944" v="4191" actId="122"/>
          <ac:spMkLst>
            <pc:docMk/>
            <pc:sldMk cId="3051260426" sldId="290"/>
            <ac:spMk id="2" creationId="{1A45F7D5-BD0B-4A74-E991-25F2679E0D81}"/>
          </ac:spMkLst>
        </pc:spChg>
        <pc:spChg chg="del">
          <ac:chgData name="Alexander Arena" userId="d687b9b2-4c18-4de7-8564-92284a1fa254" providerId="ADAL" clId="{7D5B0817-EDEB-4A31-8275-022CCAB905ED}" dt="2025-06-04T12:52:32.932" v="4133" actId="478"/>
          <ac:spMkLst>
            <pc:docMk/>
            <pc:sldMk cId="3051260426" sldId="290"/>
            <ac:spMk id="3" creationId="{CCA98156-4DF1-662C-9637-25C2C27FF994}"/>
          </ac:spMkLst>
        </pc:spChg>
        <pc:picChg chg="add mod">
          <ac:chgData name="Alexander Arena" userId="d687b9b2-4c18-4de7-8564-92284a1fa254" providerId="ADAL" clId="{7D5B0817-EDEB-4A31-8275-022CCAB905ED}" dt="2025-06-04T12:52:42.622" v="4135" actId="1076"/>
          <ac:picMkLst>
            <pc:docMk/>
            <pc:sldMk cId="3051260426" sldId="290"/>
            <ac:picMk id="5" creationId="{DF767D9A-7988-4D24-CB80-3D5CB42EAB9F}"/>
          </ac:picMkLst>
        </pc:picChg>
      </pc:sldChg>
      <pc:sldChg chg="new del">
        <pc:chgData name="Alexander Arena" userId="d687b9b2-4c18-4de7-8564-92284a1fa254" providerId="ADAL" clId="{7D5B0817-EDEB-4A31-8275-022CCAB905ED}" dt="2025-06-04T12:46:06.143" v="3976" actId="47"/>
        <pc:sldMkLst>
          <pc:docMk/>
          <pc:sldMk cId="4126583532" sldId="290"/>
        </pc:sldMkLst>
      </pc:sldChg>
      <pc:sldChg chg="addSp delSp modSp new mod setBg">
        <pc:chgData name="Alexander Arena" userId="d687b9b2-4c18-4de7-8564-92284a1fa254" providerId="ADAL" clId="{7D5B0817-EDEB-4A31-8275-022CCAB905ED}" dt="2025-06-04T13:30:51.701" v="4875" actId="26606"/>
        <pc:sldMkLst>
          <pc:docMk/>
          <pc:sldMk cId="3911889587" sldId="291"/>
        </pc:sldMkLst>
        <pc:spChg chg="mod">
          <ac:chgData name="Alexander Arena" userId="d687b9b2-4c18-4de7-8564-92284a1fa254" providerId="ADAL" clId="{7D5B0817-EDEB-4A31-8275-022CCAB905ED}" dt="2025-06-04T13:30:51.701" v="4875" actId="26606"/>
          <ac:spMkLst>
            <pc:docMk/>
            <pc:sldMk cId="3911889587" sldId="291"/>
            <ac:spMk id="2" creationId="{2FB0E312-5AC0-3F46-D55D-8BA68B19875E}"/>
          </ac:spMkLst>
        </pc:spChg>
        <pc:spChg chg="mod ord">
          <ac:chgData name="Alexander Arena" userId="d687b9b2-4c18-4de7-8564-92284a1fa254" providerId="ADAL" clId="{7D5B0817-EDEB-4A31-8275-022CCAB905ED}" dt="2025-06-04T13:30:51.701" v="4875" actId="26606"/>
          <ac:spMkLst>
            <pc:docMk/>
            <pc:sldMk cId="3911889587" sldId="291"/>
            <ac:spMk id="3" creationId="{F7CB50C7-5C48-0126-4704-C8FA6682092E}"/>
          </ac:spMkLst>
        </pc:spChg>
        <pc:grpChg chg="add del">
          <ac:chgData name="Alexander Arena" userId="d687b9b2-4c18-4de7-8564-92284a1fa254" providerId="ADAL" clId="{7D5B0817-EDEB-4A31-8275-022CCAB905ED}" dt="2025-06-04T13:30:51.682" v="4874" actId="26606"/>
          <ac:grpSpMkLst>
            <pc:docMk/>
            <pc:sldMk cId="3911889587" sldId="291"/>
            <ac:grpSpMk id="2055" creationId="{A0B38558-5389-4817-936F-FD62560CAC11}"/>
          </ac:grpSpMkLst>
        </pc:grpChg>
        <pc:grpChg chg="add del">
          <ac:chgData name="Alexander Arena" userId="d687b9b2-4c18-4de7-8564-92284a1fa254" providerId="ADAL" clId="{7D5B0817-EDEB-4A31-8275-022CCAB905ED}" dt="2025-06-04T13:30:51.682" v="4874" actId="26606"/>
          <ac:grpSpMkLst>
            <pc:docMk/>
            <pc:sldMk cId="3911889587" sldId="291"/>
            <ac:grpSpMk id="2059" creationId="{15502586-682B-4EDF-9515-674BB4E1CD13}"/>
          </ac:grpSpMkLst>
        </pc:grpChg>
        <pc:grpChg chg="add">
          <ac:chgData name="Alexander Arena" userId="d687b9b2-4c18-4de7-8564-92284a1fa254" providerId="ADAL" clId="{7D5B0817-EDEB-4A31-8275-022CCAB905ED}" dt="2025-06-04T13:30:51.701" v="4875" actId="26606"/>
          <ac:grpSpMkLst>
            <pc:docMk/>
            <pc:sldMk cId="3911889587" sldId="291"/>
            <ac:grpSpMk id="2114" creationId="{9AE4726C-1831-4FE3-9A11-227F0DC2F0BC}"/>
          </ac:grpSpMkLst>
        </pc:grpChg>
        <pc:grpChg chg="add">
          <ac:chgData name="Alexander Arena" userId="d687b9b2-4c18-4de7-8564-92284a1fa254" providerId="ADAL" clId="{7D5B0817-EDEB-4A31-8275-022CCAB905ED}" dt="2025-06-04T13:30:51.701" v="4875" actId="26606"/>
          <ac:grpSpMkLst>
            <pc:docMk/>
            <pc:sldMk cId="3911889587" sldId="291"/>
            <ac:grpSpMk id="2116" creationId="{E916825F-759B-4F1A-BA80-AF7137691EC5}"/>
          </ac:grpSpMkLst>
        </pc:grpChg>
        <pc:picChg chg="add mod ord">
          <ac:chgData name="Alexander Arena" userId="d687b9b2-4c18-4de7-8564-92284a1fa254" providerId="ADAL" clId="{7D5B0817-EDEB-4A31-8275-022CCAB905ED}" dt="2025-06-04T13:30:51.701" v="4875" actId="26606"/>
          <ac:picMkLst>
            <pc:docMk/>
            <pc:sldMk cId="3911889587" sldId="291"/>
            <ac:picMk id="2050" creationId="{5BF1442E-03CD-3833-2FED-0934B9A1CF9E}"/>
          </ac:picMkLst>
        </pc:picChg>
      </pc:sldChg>
      <pc:sldChg chg="addSp delSp modSp new mod setBg">
        <pc:chgData name="Alexander Arena" userId="d687b9b2-4c18-4de7-8564-92284a1fa254" providerId="ADAL" clId="{7D5B0817-EDEB-4A31-8275-022CCAB905ED}" dt="2025-06-04T13:20:39.291" v="4843" actId="207"/>
        <pc:sldMkLst>
          <pc:docMk/>
          <pc:sldMk cId="4276886031" sldId="292"/>
        </pc:sldMkLst>
        <pc:spChg chg="del">
          <ac:chgData name="Alexander Arena" userId="d687b9b2-4c18-4de7-8564-92284a1fa254" providerId="ADAL" clId="{7D5B0817-EDEB-4A31-8275-022CCAB905ED}" dt="2025-06-04T13:16:39.678" v="4811" actId="478"/>
          <ac:spMkLst>
            <pc:docMk/>
            <pc:sldMk cId="4276886031" sldId="292"/>
            <ac:spMk id="2" creationId="{019CC38F-F48A-A8FE-C745-E32B2EE86CE1}"/>
          </ac:spMkLst>
        </pc:spChg>
        <pc:spChg chg="del">
          <ac:chgData name="Alexander Arena" userId="d687b9b2-4c18-4de7-8564-92284a1fa254" providerId="ADAL" clId="{7D5B0817-EDEB-4A31-8275-022CCAB905ED}" dt="2025-06-04T13:16:37.452" v="4810" actId="478"/>
          <ac:spMkLst>
            <pc:docMk/>
            <pc:sldMk cId="4276886031" sldId="292"/>
            <ac:spMk id="3" creationId="{A27A0FE4-5692-0F6B-B880-DD6C508CAC7A}"/>
          </ac:spMkLst>
        </pc:spChg>
        <pc:spChg chg="add mod">
          <ac:chgData name="Alexander Arena" userId="d687b9b2-4c18-4de7-8564-92284a1fa254" providerId="ADAL" clId="{7D5B0817-EDEB-4A31-8275-022CCAB905ED}" dt="2025-06-04T13:19:37.849" v="4838" actId="1076"/>
          <ac:spMkLst>
            <pc:docMk/>
            <pc:sldMk cId="4276886031" sldId="292"/>
            <ac:spMk id="6" creationId="{2C4EDED1-3924-1A72-CD4F-976984B8DAE9}"/>
          </ac:spMkLst>
        </pc:spChg>
        <pc:spChg chg="add mod">
          <ac:chgData name="Alexander Arena" userId="d687b9b2-4c18-4de7-8564-92284a1fa254" providerId="ADAL" clId="{7D5B0817-EDEB-4A31-8275-022CCAB905ED}" dt="2025-06-04T13:20:39.291" v="4843" actId="207"/>
          <ac:spMkLst>
            <pc:docMk/>
            <pc:sldMk cId="4276886031" sldId="292"/>
            <ac:spMk id="9" creationId="{C97CFB93-F30B-D8B8-A2D3-3D490393558D}"/>
          </ac:spMkLst>
        </pc:spChg>
        <pc:grpChg chg="add">
          <ac:chgData name="Alexander Arena" userId="d687b9b2-4c18-4de7-8564-92284a1fa254" providerId="ADAL" clId="{7D5B0817-EDEB-4A31-8275-022CCAB905ED}" dt="2025-06-04T13:16:46.973" v="4813" actId="26606"/>
          <ac:grpSpMkLst>
            <pc:docMk/>
            <pc:sldMk cId="4276886031" sldId="292"/>
            <ac:grpSpMk id="1033" creationId="{8EC1EDC6-1B42-4FCD-BC53-B1D05BFF2E3F}"/>
          </ac:grpSpMkLst>
        </pc:grpChg>
        <pc:picChg chg="add mod">
          <ac:chgData name="Alexander Arena" userId="d687b9b2-4c18-4de7-8564-92284a1fa254" providerId="ADAL" clId="{7D5B0817-EDEB-4A31-8275-022CCAB905ED}" dt="2025-06-04T13:19:02.721" v="4832" actId="14100"/>
          <ac:picMkLst>
            <pc:docMk/>
            <pc:sldMk cId="4276886031" sldId="292"/>
            <ac:picMk id="5" creationId="{4E3E5B76-F369-657B-6034-087D1BF39447}"/>
          </ac:picMkLst>
        </pc:picChg>
        <pc:picChg chg="add mod">
          <ac:chgData name="Alexander Arena" userId="d687b9b2-4c18-4de7-8564-92284a1fa254" providerId="ADAL" clId="{7D5B0817-EDEB-4A31-8275-022CCAB905ED}" dt="2025-06-04T13:16:46.973" v="4813" actId="26606"/>
          <ac:picMkLst>
            <pc:docMk/>
            <pc:sldMk cId="4276886031" sldId="292"/>
            <ac:picMk id="1026" creationId="{D11A9F48-B952-BE90-4C09-8CEAE9A3420F}"/>
          </ac:picMkLst>
        </pc:picChg>
        <pc:picChg chg="add">
          <ac:chgData name="Alexander Arena" userId="d687b9b2-4c18-4de7-8564-92284a1fa254" providerId="ADAL" clId="{7D5B0817-EDEB-4A31-8275-022CCAB905ED}" dt="2025-06-04T13:16:46.973" v="4813" actId="26606"/>
          <ac:picMkLst>
            <pc:docMk/>
            <pc:sldMk cId="4276886031" sldId="292"/>
            <ac:picMk id="1031" creationId="{6551C300-1D7A-46C3-9EF6-0EAC9B1E1F53}"/>
          </ac:picMkLst>
        </pc:picChg>
        <pc:cxnChg chg="add del mod">
          <ac:chgData name="Alexander Arena" userId="d687b9b2-4c18-4de7-8564-92284a1fa254" providerId="ADAL" clId="{7D5B0817-EDEB-4A31-8275-022CCAB905ED}" dt="2025-06-04T13:19:56.531" v="4840" actId="478"/>
          <ac:cxnSpMkLst>
            <pc:docMk/>
            <pc:sldMk cId="4276886031" sldId="292"/>
            <ac:cxnSpMk id="8" creationId="{E0558108-744D-CEF8-BB07-32AA9FB07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0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9" name="Rectangle 108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6504" b="9202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13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5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600325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Let the Data Flow While You Take It Slow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05006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Alexander (</a:t>
            </a:r>
            <a:r>
              <a:rPr lang="en-US" dirty="0" err="1"/>
              <a:t>aj</a:t>
            </a:r>
            <a:r>
              <a:rPr lang="en-US" dirty="0"/>
              <a:t>) Truby-Arena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29C2F-3268-25EC-5105-6A3754EE4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05FE9E2-35E6-808A-94EC-7CBAB967C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98B031EF-3672-A991-C810-E02F20647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A76A94C-F49D-EE25-9FB5-519AADFA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14015C-2C71-EE6F-B52B-EA8ADF0E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54325"/>
            <a:ext cx="2546923" cy="578948"/>
          </a:xfrm>
        </p:spPr>
        <p:txBody>
          <a:bodyPr>
            <a:normAutofit/>
          </a:bodyPr>
          <a:lstStyle/>
          <a:p>
            <a:r>
              <a:rPr lang="en-US" sz="3200" dirty="0"/>
              <a:t>workflow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C411CC-37DC-DD4F-BCB2-714F26E2B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EFC2BB-F93C-0EBA-881F-77AEB6399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BE5C5EA-C7D4-5FD5-C4DA-6CC05CFE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4C013EE-1219-8687-5FEF-460285F79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1914AD-44BD-FACF-7EB8-568D88E7C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ECF5A9-30E2-1589-C8F8-5B0E77EFE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9783A5B-81C2-F326-2968-D5D42F7B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D2A4619-4F25-D13B-F649-0903D8386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9A42BDCF-7572-0A76-35CA-255F0E715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53253D4-89DF-7B9A-49F3-4D2576F5D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E7005E5D-00B2-0815-C38B-07E0E5D8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0F821132-1DDC-19B6-72F9-4AE948CB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88F47454-6B0A-E3D2-4C5B-057073541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573D1C1-097A-0A15-0B71-0F2E34A7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3FAD65A-2B92-8887-066C-5DAA55F33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B23A696A-C236-1DFA-35BC-FDD2946C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CE9006AB-B9D6-12A7-4E26-9C1145926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50578A89-F59D-EA10-47D7-743E2D171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BD6B7E7-C4F8-3550-7C82-5AA6ECE4D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D8A51A6B-68B5-DD37-42FC-F334145FE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A79D2D6-B608-6753-830F-2CDDE80E2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983B4A1-397F-F738-BF04-415AE75C1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332A410-BBB4-BAC7-ACFD-7E87EBBF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D96BE0C0-544C-2B9B-8DC7-268DE2CAF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9501DF-CAA1-BD76-DBC5-08E871757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47F41A7F-5317-1757-3DB4-BF2F69B08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C3CDF11D-CEFF-20F4-6FF8-A174AA9FD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EF3BAC80-8462-233A-F304-5A8EAD905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AEC26184-9E4B-DF0F-25E8-C90D7B8DC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8C9D43B-1BA5-BEA0-E883-8BCEAAEFA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46257D98-9A44-348D-2DDD-BF5EA3AF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06007284-E5C6-092F-B9C0-1C1F6F9E3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9620A414-208F-7F12-B7B7-614E4FAE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D7F63DB9-9AD6-7877-014F-386B595F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707A83C-9F27-C6C3-7CC9-AB28A157B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183157AF-C81E-63C3-46AA-65FBF6FB6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240CC549-C70A-86BE-C0A5-B3AEF35E4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ADB77681-7C53-F946-02E6-E7E729028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FD220F2-8999-E619-6C4B-5157997B4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68805A1B-CD86-6691-F6BD-713F6ABC5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49F6A411-E17A-8901-F6FF-924B225B0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9986AB-0D70-329E-9070-7F51FDF70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88F80DDC-DF43-4E05-BAF5-8F851C34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8976849-6E89-732E-20FD-129FE955E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46BA414-1577-6773-7897-0E6B015C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5A9A0D86-723D-8774-5283-E3E83B4AB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88808E68-7420-0931-6916-F60D8C0E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6A71D7BA-70FC-FF4A-3E8E-41C6BDBAA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B1743C8D-0128-3F7B-C073-2FAAC79D1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DABB0E43-BCB6-4C55-EBF5-31D69AE3C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E15205C3-7562-4C2D-C9F8-3BBDA7D2A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3E8C23B6-FB64-D1F5-B1F3-EEF50903B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2166CE13-4D8B-B8AA-7646-4EFD7441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AAF4F673-7B0E-3693-3993-020787327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3F5F3E69-EEA0-BEF8-9A14-E5446B19B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4E00ED-C8E6-4A26-2E5F-167B42BC35BE}"/>
              </a:ext>
            </a:extLst>
          </p:cNvPr>
          <p:cNvGrpSpPr/>
          <p:nvPr/>
        </p:nvGrpSpPr>
        <p:grpSpPr>
          <a:xfrm>
            <a:off x="2314576" y="10710"/>
            <a:ext cx="2321364" cy="2617397"/>
            <a:chOff x="2859793" y="-55460"/>
            <a:chExt cx="2321364" cy="2617397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6F97A99-2019-0397-6E78-9C56B1BF5F84}"/>
                </a:ext>
              </a:extLst>
            </p:cNvPr>
            <p:cNvSpPr/>
            <p:nvPr/>
          </p:nvSpPr>
          <p:spPr>
            <a:xfrm>
              <a:off x="2859793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8" name="Picture 87" descr="establish a spark session">
              <a:extLst>
                <a:ext uri="{FF2B5EF4-FFF2-40B4-BE49-F238E27FC236}">
                  <a16:creationId xmlns:a16="http://schemas.microsoft.com/office/drawing/2014/main" id="{68400498-E069-783F-304D-A3EEFAD6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3071" y="737185"/>
              <a:ext cx="1579538" cy="156161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073231-35E9-E6E4-AD57-30E564C1C20F}"/>
                </a:ext>
              </a:extLst>
            </p:cNvPr>
            <p:cNvSpPr txBox="1"/>
            <p:nvPr/>
          </p:nvSpPr>
          <p:spPr>
            <a:xfrm>
              <a:off x="3098282" y="-55460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Spark Session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BE5C3E-DBEE-6363-568D-66931B6B2A89}"/>
              </a:ext>
            </a:extLst>
          </p:cNvPr>
          <p:cNvGrpSpPr/>
          <p:nvPr/>
        </p:nvGrpSpPr>
        <p:grpSpPr>
          <a:xfrm>
            <a:off x="5524096" y="164517"/>
            <a:ext cx="2407487" cy="2469145"/>
            <a:chOff x="6006948" y="110911"/>
            <a:chExt cx="2407487" cy="246914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760CA2-F179-24A3-B59C-3792B260BB57}"/>
                </a:ext>
              </a:extLst>
            </p:cNvPr>
            <p:cNvSpPr/>
            <p:nvPr/>
          </p:nvSpPr>
          <p:spPr>
            <a:xfrm>
              <a:off x="6093071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D978B690-3A06-7902-361A-A3C343558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569" y="709299"/>
              <a:ext cx="1992104" cy="152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BCE870-273E-DB53-0F74-7BB4E9EDDA75}"/>
                </a:ext>
              </a:extLst>
            </p:cNvPr>
            <p:cNvSpPr txBox="1"/>
            <p:nvPr/>
          </p:nvSpPr>
          <p:spPr>
            <a:xfrm>
              <a:off x="6414397" y="110911"/>
              <a:ext cx="179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Extracting Files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14D84B-4F56-BA63-8C5A-813487BC4478}"/>
                </a:ext>
              </a:extLst>
            </p:cNvPr>
            <p:cNvSpPr txBox="1"/>
            <p:nvPr/>
          </p:nvSpPr>
          <p:spPr>
            <a:xfrm>
              <a:off x="6006948" y="2155525"/>
              <a:ext cx="509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760374-8A55-7624-B44C-59BEA9D2DE03}"/>
                </a:ext>
              </a:extLst>
            </p:cNvPr>
            <p:cNvSpPr txBox="1"/>
            <p:nvPr/>
          </p:nvSpPr>
          <p:spPr>
            <a:xfrm>
              <a:off x="6379232" y="2210724"/>
              <a:ext cx="1095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code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A84AEA-35A6-1E94-633A-D5175B58E295}"/>
                </a:ext>
              </a:extLst>
            </p:cNvPr>
            <p:cNvSpPr txBox="1"/>
            <p:nvPr/>
          </p:nvSpPr>
          <p:spPr>
            <a:xfrm>
              <a:off x="7490285" y="670379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Files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8E0578F-4098-8D71-0C08-AECD338BBECC}"/>
                </a:ext>
              </a:extLst>
            </p:cNvPr>
            <p:cNvSpPr/>
            <p:nvPr/>
          </p:nvSpPr>
          <p:spPr>
            <a:xfrm rot="16926660">
              <a:off x="6236742" y="2028905"/>
              <a:ext cx="223468" cy="155925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DED44BD-C40F-74C5-1F02-885D79A03CF4}"/>
                </a:ext>
              </a:extLst>
            </p:cNvPr>
            <p:cNvSpPr/>
            <p:nvPr/>
          </p:nvSpPr>
          <p:spPr>
            <a:xfrm rot="16200000">
              <a:off x="6808173" y="2058237"/>
              <a:ext cx="244887" cy="175694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71DAC7D-8CCC-2915-4856-D17E9F3C4785}"/>
              </a:ext>
            </a:extLst>
          </p:cNvPr>
          <p:cNvSpPr/>
          <p:nvPr/>
        </p:nvSpPr>
        <p:spPr>
          <a:xfrm rot="10800000">
            <a:off x="4888343" y="1153630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264878-6919-7052-EF93-341D2F799FD6}"/>
              </a:ext>
            </a:extLst>
          </p:cNvPr>
          <p:cNvGrpSpPr/>
          <p:nvPr/>
        </p:nvGrpSpPr>
        <p:grpSpPr>
          <a:xfrm>
            <a:off x="8892602" y="23654"/>
            <a:ext cx="2432623" cy="2604453"/>
            <a:chOff x="9331034" y="-42516"/>
            <a:chExt cx="2432623" cy="260445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BB2BF0A-8E97-80CD-7E72-B52C03EEACB0}"/>
                </a:ext>
              </a:extLst>
            </p:cNvPr>
            <p:cNvSpPr/>
            <p:nvPr/>
          </p:nvSpPr>
          <p:spPr>
            <a:xfrm>
              <a:off x="9386662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4AC818C3-803E-90BC-47B7-D5EE44BA7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8889" l="5145" r="97106">
                          <a14:foregroundMark x1="83601" y1="35185" x2="82958" y2="73457"/>
                          <a14:foregroundMark x1="92323" y1="67284" x2="92350" y2="66865"/>
                          <a14:foregroundMark x1="92283" y1="67901" x2="92323" y2="67284"/>
                          <a14:foregroundMark x1="97074" y1="48765" x2="97071" y2="48885"/>
                          <a14:foregroundMark x1="97090" y1="48148" x2="97074" y2="48765"/>
                          <a14:foregroundMark x1="97106" y1="47531" x2="97090" y2="48148"/>
                          <a14:foregroundMark x1="94564" y1="67540" x2="94534" y2="67901"/>
                          <a14:foregroundMark x1="95245" y1="59259" x2="95224" y2="59508"/>
                          <a14:foregroundMark x1="95266" y1="59002" x2="95245" y2="59259"/>
                          <a14:foregroundMark x1="93115" y1="67901" x2="92926" y2="69136"/>
                          <a14:foregroundMark x1="93210" y1="67284" x2="93115" y2="67901"/>
                          <a14:foregroundMark x1="93355" y1="66335" x2="93210" y2="67284"/>
                          <a14:foregroundMark x1="92605" y1="67901" x2="92283" y2="69136"/>
                          <a14:foregroundMark x1="92766" y1="67284" x2="92605" y2="67901"/>
                          <a14:foregroundMark x1="93033" y1="66258" x2="92766" y2="67284"/>
                          <a14:foregroundMark x1="92682" y1="61111" x2="92689" y2="60965"/>
                          <a14:foregroundMark x1="92651" y1="61728" x2="92682" y2="61111"/>
                          <a14:foregroundMark x1="92620" y1="62346" x2="92651" y2="61728"/>
                          <a14:foregroundMark x1="92605" y1="62653" x2="92620" y2="62346"/>
                          <a14:foregroundMark x1="92375" y1="67284" x2="92398" y2="66823"/>
                          <a14:foregroundMark x1="92344" y1="67901" x2="92375" y2="67284"/>
                          <a14:foregroundMark x1="92283" y1="69136" x2="92344" y2="67901"/>
                          <a14:foregroundMark x1="95145" y1="50000" x2="95177" y2="49383"/>
                          <a14:foregroundMark x1="95120" y1="50482" x2="95145" y2="50000"/>
                          <a14:foregroundMark x1="96431" y1="46296" x2="96463" y2="45679"/>
                          <a14:foregroundMark x1="96398" y1="46914" x2="96431" y2="46296"/>
                          <a14:foregroundMark x1="96366" y1="47531" x2="96398" y2="46914"/>
                          <a14:foregroundMark x1="96334" y1="48148" x2="96366" y2="47531"/>
                          <a14:foregroundMark x1="96302" y1="48765" x2="96334" y2="48148"/>
                          <a14:foregroundMark x1="96269" y1="49383" x2="96302" y2="48765"/>
                          <a14:foregroundMark x1="96260" y1="49548" x2="96269" y2="49383"/>
                          <a14:foregroundMark x1="5145" y1="64198" x2="8360" y2="62346"/>
                          <a14:foregroundMark x1="96463" y1="49383" x2="96463" y2="49383"/>
                          <a14:foregroundMark x1="96463" y1="49383" x2="96463" y2="49383"/>
                          <a14:foregroundMark x1="96463" y1="48148" x2="96463" y2="48148"/>
                          <a14:foregroundMark x1="96463" y1="48765" x2="96463" y2="49383"/>
                          <a14:foregroundMark x1="96678" y1="50000" x2="96570" y2="50617"/>
                          <a14:foregroundMark x1="96785" y1="49383" x2="96678" y2="50000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46914" x2="96463" y2="48148"/>
                          <a14:foregroundMark x1="96624" y1="50000" x2="96677" y2="50617"/>
                          <a14:foregroundMark x1="96571" y1="49383" x2="96624" y2="50000"/>
                          <a14:foregroundMark x1="96517" y1="48765" x2="96571" y2="49383"/>
                          <a14:foregroundMark x1="96463" y1="48148" x2="96517" y2="48765"/>
                          <a14:foregroundMark x1="94566" y1="58491" x2="94538" y2="58797"/>
                          <a14:foregroundMark x1="94158" y1="63580" x2="94212" y2="64198"/>
                          <a14:foregroundMark x1="94105" y1="62963" x2="94158" y2="63580"/>
                          <a14:foregroundMark x1="94055" y1="62382" x2="94105" y2="62963"/>
                          <a14:foregroundMark x1="92926" y1="62346" x2="92926" y2="62346"/>
                          <a14:foregroundMark x1="92766" y1="62963" x2="92926" y2="62346"/>
                          <a14:foregroundMark x1="92605" y1="63580" x2="92766" y2="62963"/>
                          <a14:foregroundMark x1="92605" y1="62963" x2="93248" y2="62346"/>
                          <a14:foregroundMark x1="92765" y1="62346" x2="93248" y2="61728"/>
                          <a14:foregroundMark x1="92283" y1="62963" x2="92765" y2="62346"/>
                          <a14:foregroundMark x1="45016" y1="14815" x2="45016" y2="14815"/>
                          <a14:foregroundMark x1="47588" y1="19753" x2="47588" y2="19753"/>
                          <a14:foregroundMark x1="45338" y1="26543" x2="45338" y2="26543"/>
                          <a14:foregroundMark x1="45016" y1="24691" x2="45016" y2="24691"/>
                          <a14:foregroundMark x1="44695" y1="29630" x2="44695" y2="29630"/>
                          <a14:foregroundMark x1="48232" y1="29630" x2="48232" y2="29630"/>
                          <a14:foregroundMark x1="54662" y1="25309" x2="54662" y2="25309"/>
                          <a14:foregroundMark x1="52412" y1="17901" x2="52412" y2="17901"/>
                          <a14:foregroundMark x1="23312" y1="43827" x2="24116" y2="42593"/>
                          <a14:foregroundMark x1="22910" y1="44444" x2="23312" y2="43827"/>
                          <a14:foregroundMark x1="22106" y1="45679" x2="22910" y2="44444"/>
                          <a14:foregroundMark x1="21704" y1="46296" x2="22106" y2="45679"/>
                          <a14:foregroundMark x1="21302" y1="46914" x2="21704" y2="46296"/>
                          <a14:foregroundMark x1="20900" y1="47531" x2="21302" y2="46914"/>
                          <a14:backgroundMark x1="28939" y1="45679" x2="31190" y2="46296"/>
                          <a14:backgroundMark x1="31511" y1="59877" x2="31511" y2="59877"/>
                          <a14:backgroundMark x1="31511" y1="59877" x2="31511" y2="62963"/>
                          <a14:backgroundMark x1="32797" y1="70370" x2="32797" y2="74074"/>
                          <a14:backgroundMark x1="57235" y1="46914" x2="55949" y2="54321"/>
                          <a14:backgroundMark x1="98071" y1="65432" x2="96785" y2="69753"/>
                          <a14:backgroundMark x1="97428" y1="64198" x2="97428" y2="64198"/>
                          <a14:backgroundMark x1="96141" y1="45679" x2="96141" y2="45679"/>
                          <a14:backgroundMark x1="96785" y1="44444" x2="96785" y2="44444"/>
                          <a14:backgroundMark x1="94855" y1="67284" x2="94855" y2="67284"/>
                          <a14:backgroundMark x1="92926" y1="69753" x2="92926" y2="69753"/>
                          <a14:backgroundMark x1="96141" y1="46296" x2="96141" y2="46296"/>
                          <a14:backgroundMark x1="96785" y1="45679" x2="96785" y2="45679"/>
                          <a14:backgroundMark x1="92283" y1="69136" x2="92283" y2="69136"/>
                          <a14:backgroundMark x1="93569" y1="67901" x2="93569" y2="67901"/>
                          <a14:backgroundMark x1="93891" y1="66049" x2="93891" y2="66049"/>
                          <a14:backgroundMark x1="97052" y1="46914" x2="97106" y2="46296"/>
                          <a14:backgroundMark x1="93248" y1="50617" x2="93248" y2="54938"/>
                          <a14:backgroundMark x1="92605" y1="56790" x2="91640" y2="59877"/>
                          <a14:backgroundMark x1="92283" y1="61728" x2="92283" y2="59259"/>
                          <a14:backgroundMark x1="92926" y1="60299" x2="92926" y2="59877"/>
                          <a14:backgroundMark x1="95866" y1="62346" x2="96785" y2="59259"/>
                          <a14:backgroundMark x1="95498" y1="63580" x2="95866" y2="62346"/>
                          <a14:backgroundMark x1="96463" y1="61728" x2="97106" y2="59877"/>
                          <a14:backgroundMark x1="97428" y1="53704" x2="96785" y2="57407"/>
                          <a14:backgroundMark x1="97106" y1="56790" x2="96463" y2="59877"/>
                          <a14:backgroundMark x1="95016" y1="62346" x2="95820" y2="59877"/>
                          <a14:backgroundMark x1="94212" y1="64815" x2="95016" y2="62346"/>
                          <a14:backgroundMark x1="94901" y1="62346" x2="95820" y2="59259"/>
                          <a14:backgroundMark x1="94534" y1="63580" x2="94901" y2="62346"/>
                          <a14:backgroundMark x1="94855" y1="50617" x2="94855" y2="50617"/>
                          <a14:backgroundMark x1="95177" y1="50000" x2="95177" y2="50000"/>
                          <a14:backgroundMark x1="95498" y1="48765" x2="95498" y2="48765"/>
                          <a14:backgroundMark x1="95498" y1="48148" x2="95498" y2="48148"/>
                          <a14:backgroundMark x1="95820" y1="48148" x2="95820" y2="48148"/>
                          <a14:backgroundMark x1="95820" y1="49383" x2="95820" y2="49383"/>
                          <a14:backgroundMark x1="92283" y1="62963" x2="92283" y2="62963"/>
                          <a14:backgroundMark x1="94534" y1="61111" x2="94534" y2="61111"/>
                          <a14:backgroundMark x1="95177" y1="59259" x2="95177" y2="59259"/>
                          <a14:backgroundMark x1="94212" y1="64815" x2="94212" y2="64815"/>
                          <a14:backgroundMark x1="93891" y1="64815" x2="93891" y2="64815"/>
                          <a14:backgroundMark x1="93891" y1="64198" x2="93891" y2="64198"/>
                          <a14:backgroundMark x1="94212" y1="63580" x2="94212" y2="63580"/>
                          <a14:backgroundMark x1="94534" y1="62346" x2="94534" y2="62346"/>
                          <a14:backgroundMark x1="92926" y1="61111" x2="92926" y2="61111"/>
                          <a14:backgroundMark x1="97428" y1="48148" x2="97428" y2="48148"/>
                          <a14:backgroundMark x1="97428" y1="48765" x2="97428" y2="48765"/>
                          <a14:backgroundMark x1="8360" y1="66049" x2="11576" y2="63580"/>
                          <a14:backgroundMark x1="7717" y1="67284" x2="7717" y2="67284"/>
                          <a14:backgroundMark x1="18328" y1="59259" x2="18328" y2="59259"/>
                          <a14:backgroundMark x1="15434" y1="60494" x2="15434" y2="60494"/>
                          <a14:backgroundMark x1="33441" y1="56790" x2="33441" y2="55556"/>
                          <a14:backgroundMark x1="45016" y1="30864" x2="45016" y2="15432"/>
                          <a14:backgroundMark x1="47910" y1="30864" x2="45659" y2="10494"/>
                          <a14:backgroundMark x1="45981" y1="29012" x2="50804" y2="11111"/>
                          <a14:backgroundMark x1="46302" y1="26543" x2="47267" y2="17284"/>
                          <a14:backgroundMark x1="54662" y1="25309" x2="54662" y2="25309"/>
                          <a14:backgroundMark x1="53055" y1="17284" x2="53055" y2="17284"/>
                          <a14:backgroundMark x1="52733" y1="17284" x2="52733" y2="17284"/>
                          <a14:backgroundMark x1="47910" y1="19753" x2="47910" y2="19753"/>
                          <a14:backgroundMark x1="48875" y1="30864" x2="48875" y2="30864"/>
                          <a14:backgroundMark x1="17685" y1="44444" x2="17685" y2="44444"/>
                          <a14:backgroundMark x1="17685" y1="46296" x2="17685" y2="46296"/>
                          <a14:backgroundMark x1="20257" y1="43827" x2="20257" y2="43827"/>
                          <a14:backgroundMark x1="20257" y1="46296" x2="20257" y2="46296"/>
                          <a14:backgroundMark x1="20579" y1="46296" x2="20579" y2="46296"/>
                          <a14:backgroundMark x1="20257" y1="47531" x2="20257" y2="47531"/>
                          <a14:backgroundMark x1="20579" y1="46914" x2="20579" y2="46914"/>
                          <a14:backgroundMark x1="21222" y1="45679" x2="21222" y2="45679"/>
                          <a14:backgroundMark x1="24437" y1="40741" x2="24437" y2="40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1034" y="824071"/>
              <a:ext cx="2432623" cy="126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5CF8FE-4A48-D8F8-8A53-F4E085326EE2}"/>
                </a:ext>
              </a:extLst>
            </p:cNvPr>
            <p:cNvSpPr txBox="1"/>
            <p:nvPr/>
          </p:nvSpPr>
          <p:spPr>
            <a:xfrm>
              <a:off x="9618524" y="-42516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Transform using </a:t>
              </a:r>
              <a:r>
                <a:rPr lang="en-US" dirty="0" err="1"/>
                <a:t>pyspark</a:t>
              </a:r>
              <a:endParaRPr lang="en-US" dirty="0"/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DAA8BAD-3B0F-2E2D-DA95-44FFEFC2A505}"/>
              </a:ext>
            </a:extLst>
          </p:cNvPr>
          <p:cNvSpPr/>
          <p:nvPr/>
        </p:nvSpPr>
        <p:spPr>
          <a:xfrm rot="10800000">
            <a:off x="8205749" y="1120744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0547EE0-C170-B5AA-756D-89C0FD14F2E6}"/>
              </a:ext>
            </a:extLst>
          </p:cNvPr>
          <p:cNvGrpSpPr/>
          <p:nvPr/>
        </p:nvGrpSpPr>
        <p:grpSpPr>
          <a:xfrm>
            <a:off x="8765446" y="3616520"/>
            <a:ext cx="2879976" cy="2530086"/>
            <a:chOff x="9195798" y="3407787"/>
            <a:chExt cx="2879976" cy="253008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ADF2861-536E-4936-1164-A25DE8477CA1}"/>
                </a:ext>
              </a:extLst>
            </p:cNvPr>
            <p:cNvSpPr/>
            <p:nvPr/>
          </p:nvSpPr>
          <p:spPr>
            <a:xfrm>
              <a:off x="9386662" y="3915451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BD98481-EC73-4749-9F9B-30565AEE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2306" y="4158378"/>
              <a:ext cx="1530077" cy="153656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96890E-0CE0-7C3D-4911-EFA4B1621FBB}"/>
                </a:ext>
              </a:extLst>
            </p:cNvPr>
            <p:cNvSpPr txBox="1"/>
            <p:nvPr/>
          </p:nvSpPr>
          <p:spPr>
            <a:xfrm>
              <a:off x="9195798" y="3407787"/>
              <a:ext cx="2879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Create database and tables using mysql.connector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58BF58-FD8A-F405-AF5B-D6E519185C1C}"/>
                </a:ext>
              </a:extLst>
            </p:cNvPr>
            <p:cNvSpPr txBox="1"/>
            <p:nvPr/>
          </p:nvSpPr>
          <p:spPr>
            <a:xfrm rot="842757">
              <a:off x="10127101" y="4742398"/>
              <a:ext cx="1622578" cy="52322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800" b="1" dirty="0">
                  <a:latin typeface="Gabriola" panose="04040605051002020D02" pitchFamily="82" charset="0"/>
                </a:rPr>
                <a:t>M a g </a:t>
              </a:r>
              <a:r>
                <a:rPr lang="en-US" sz="2800" b="1" dirty="0" err="1">
                  <a:latin typeface="Gabriola" panose="04040605051002020D02" pitchFamily="82" charset="0"/>
                </a:rPr>
                <a:t>i</a:t>
              </a:r>
              <a:r>
                <a:rPr lang="en-US" sz="2800" b="1" dirty="0">
                  <a:latin typeface="Gabriola" panose="04040605051002020D02" pitchFamily="82" charset="0"/>
                </a:rPr>
                <a:t> c</a:t>
              </a:r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888D3B0-3005-FADD-241F-FB08BEF3CD66}"/>
              </a:ext>
            </a:extLst>
          </p:cNvPr>
          <p:cNvSpPr/>
          <p:nvPr/>
        </p:nvSpPr>
        <p:spPr>
          <a:xfrm rot="16200000">
            <a:off x="9805194" y="2815825"/>
            <a:ext cx="607434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EC08E24-D5E9-8886-1FB1-1A9795637658}"/>
              </a:ext>
            </a:extLst>
          </p:cNvPr>
          <p:cNvGrpSpPr/>
          <p:nvPr/>
        </p:nvGrpSpPr>
        <p:grpSpPr>
          <a:xfrm>
            <a:off x="5134408" y="3429000"/>
            <a:ext cx="3384973" cy="2714226"/>
            <a:chOff x="5617260" y="3223647"/>
            <a:chExt cx="3384973" cy="2714226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91A14C0-5643-4F18-C07A-1C1570F2C10E}"/>
                </a:ext>
              </a:extLst>
            </p:cNvPr>
            <p:cNvSpPr/>
            <p:nvPr/>
          </p:nvSpPr>
          <p:spPr>
            <a:xfrm>
              <a:off x="6093071" y="3915451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9449805-1899-2714-29C5-BEE3D094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61632" y="4321930"/>
              <a:ext cx="2191978" cy="1132767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3227A69-7019-EE4A-AE2F-9256AAEEDD71}"/>
                </a:ext>
              </a:extLst>
            </p:cNvPr>
            <p:cNvSpPr txBox="1"/>
            <p:nvPr/>
          </p:nvSpPr>
          <p:spPr>
            <a:xfrm>
              <a:off x="5617260" y="3223647"/>
              <a:ext cx="33849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Creating a CLI (command line interface) to easily access the data</a:t>
              </a: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401F504-F4C2-CC0D-2FA6-B69F2539F018}"/>
              </a:ext>
            </a:extLst>
          </p:cNvPr>
          <p:cNvSpPr/>
          <p:nvPr/>
        </p:nvSpPr>
        <p:spPr>
          <a:xfrm>
            <a:off x="8205749" y="4614723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E66F2F-61B0-FE6A-AB83-08623DB1318C}"/>
              </a:ext>
            </a:extLst>
          </p:cNvPr>
          <p:cNvGrpSpPr/>
          <p:nvPr/>
        </p:nvGrpSpPr>
        <p:grpSpPr>
          <a:xfrm>
            <a:off x="2300641" y="6858000"/>
            <a:ext cx="2321364" cy="2607198"/>
            <a:chOff x="2852158" y="3346231"/>
            <a:chExt cx="2321364" cy="2607198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BFF48E3-95E7-740B-4A64-80383A830C72}"/>
                </a:ext>
              </a:extLst>
            </p:cNvPr>
            <p:cNvSpPr/>
            <p:nvPr/>
          </p:nvSpPr>
          <p:spPr>
            <a:xfrm>
              <a:off x="2852158" y="3931007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93" name="Picture 12">
              <a:extLst>
                <a:ext uri="{FF2B5EF4-FFF2-40B4-BE49-F238E27FC236}">
                  <a16:creationId xmlns:a16="http://schemas.microsoft.com/office/drawing/2014/main" id="{3EA95F54-CEAB-D72E-9049-3AEA59A3B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889137" y="4086300"/>
              <a:ext cx="2223545" cy="171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6F7F3E9-C814-8346-D9D6-684721FFC54F}"/>
                </a:ext>
              </a:extLst>
            </p:cNvPr>
            <p:cNvSpPr txBox="1"/>
            <p:nvPr/>
          </p:nvSpPr>
          <p:spPr>
            <a:xfrm>
              <a:off x="3266040" y="3346231"/>
              <a:ext cx="145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Creating Visualizations</a:t>
              </a:r>
            </a:p>
          </p:txBody>
        </p:sp>
        <p:sp>
          <p:nvSpPr>
            <p:cNvPr id="95" name="Speech Bubble: Oval 94">
              <a:extLst>
                <a:ext uri="{FF2B5EF4-FFF2-40B4-BE49-F238E27FC236}">
                  <a16:creationId xmlns:a16="http://schemas.microsoft.com/office/drawing/2014/main" id="{A63D4FE6-09F5-CD89-7872-7B0E67733DB4}"/>
                </a:ext>
              </a:extLst>
            </p:cNvPr>
            <p:cNvSpPr/>
            <p:nvPr/>
          </p:nvSpPr>
          <p:spPr>
            <a:xfrm>
              <a:off x="3819899" y="4086300"/>
              <a:ext cx="974884" cy="581243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Gabriola" panose="04040605051002020D02" pitchFamily="82" charset="0"/>
                </a:rPr>
                <a:t>Such pretty pictures!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33A1859-D2BD-FC55-6AC2-EC2138BED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65303" y="5216891"/>
              <a:ext cx="579306" cy="581243"/>
            </a:xfrm>
            <a:prstGeom prst="rect">
              <a:avLst/>
            </a:prstGeom>
          </p:spPr>
        </p:pic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A1CD30E-2C5D-0E47-873C-C0EBBE43B719}"/>
              </a:ext>
            </a:extLst>
          </p:cNvPr>
          <p:cNvSpPr/>
          <p:nvPr/>
        </p:nvSpPr>
        <p:spPr>
          <a:xfrm>
            <a:off x="12454783" y="4614723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</p:spTree>
    <p:extLst>
      <p:ext uri="{BB962C8B-B14F-4D97-AF65-F5344CB8AC3E}">
        <p14:creationId xmlns:p14="http://schemas.microsoft.com/office/powerpoint/2010/main" val="186781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A1D5B9-B0A4-A8D1-0EE2-D51A6824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F7458-D058-F469-F7AD-0FCAE91A3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B23DA41C-7E2E-116E-628B-B5B422FDE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57ED421-64A6-4440-1704-735FE758F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061B9E-CB86-2172-0B32-E586759E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54325"/>
            <a:ext cx="2546923" cy="578948"/>
          </a:xfrm>
        </p:spPr>
        <p:txBody>
          <a:bodyPr>
            <a:normAutofit/>
          </a:bodyPr>
          <a:lstStyle/>
          <a:p>
            <a:r>
              <a:rPr lang="en-US" sz="3200" dirty="0"/>
              <a:t>workflow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20FE68-CEC9-2CDA-5D85-677FB8C66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DB3161-2787-6A7B-213A-8C250039B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0A70B20-B7CA-C936-AC15-042F5227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617411F-1F16-9A24-439C-B081CCBB9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0D0AA2-6389-6B7B-8A06-B34E90C2C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469965B-25FF-53F9-EDE4-857543434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CF52D5A9-5402-A17E-4CB4-38921E12B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FFD00BC-2824-092B-2B13-79C27045C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7269D34-EB40-87BB-931E-920DDC2A8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70F3C6F-C6B1-54D4-1A02-C64571D6F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502AB049-7B17-AB3E-F66D-ECDC5462F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11279455-42D8-4D76-B95F-E6B9AB2BB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B785B020-986D-F759-34B2-878401CD2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F043AD0-8A23-7428-62C0-CF527D743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A98E13-0CA1-D4A8-ACA0-BBCF9D268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B2697AC-AD6E-74D3-960F-E0FAE4005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E04838A-0C8F-2B39-333E-B717F2A2F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14D385D-04BA-7482-4161-CAF6748D2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D0C315E-CD7B-B569-1946-8006AA1DF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C7DA788-4A59-16E2-B496-39EC5756F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678AA040-A5A6-2DF0-73D2-994C6EBF9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5DB808A0-5189-2461-04C0-68A3552E6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ED9FB175-E1D8-333C-E7F9-A530D12C6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FF0E856-2E3F-D33F-81DA-50288FC2E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1EB2FB50-AD68-D2FF-8C1C-56DCFBEA0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82051CB0-27A1-0B6A-EFAD-C92EE7C3B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23928723-FCD2-EF31-1E30-6BED85BD4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D031B03-0BA6-1CFF-6E39-84FCC293B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73FF73F7-9276-A045-9CA5-B0BC0215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823FE0C-7261-6A2A-1C04-357552719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4ED56623-07CE-9CB9-411A-B16720924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B5CFBF9-98C2-CF8F-1B7C-511C2C77C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78A089A3-E0A5-2383-AAB7-6B2C34EE8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1A0E824-6608-D449-D0C4-1761B9B0D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9E317BFB-9838-23B3-AECC-E5C1AD7E0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493CB415-F55A-2BFF-EAA1-2E0923A8C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858E8D79-0773-AA41-DCD5-EE5FEF637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709FAD21-8921-9A1F-1774-C1CD00916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3712EC67-5DB8-0D8C-BD7A-9C4ECC280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48BA3230-BCB9-AA6D-F0D4-FDDBC26A5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926DC48F-883C-32E2-8C34-92C33D8EB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B29BD2-3562-2A2F-B82E-C5536547D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AEE8C22A-EA3C-C9E0-2B3D-F9D045C4B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05A4A215-9AC4-C278-58F1-EDB9F0414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90735FD-042E-1C8C-5FA8-E52517EA0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3A7BC074-6ACE-627F-5929-FE5A037A4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0FDC4558-CB26-E548-86EA-A4FC083FB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6BDCBF7-A393-B8B0-E385-C2FDF3963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9E653F1-0EFB-C41A-C73E-791F47824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24B1A6B8-7796-FB26-CCE1-D7549633F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E868C1E2-4FB7-2620-A027-976FBD6D4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D6ADFE80-895B-DE33-09E5-F1486F145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ECF7C2C0-3FEA-1BFB-1097-9D0CBA233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E1B29073-97DC-6E79-6E2E-2039E507A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4645A2F-E2CF-407A-A420-D344BF871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B6C95A-4A9B-3A1A-ED97-94E6A3CE9B19}"/>
              </a:ext>
            </a:extLst>
          </p:cNvPr>
          <p:cNvGrpSpPr/>
          <p:nvPr/>
        </p:nvGrpSpPr>
        <p:grpSpPr>
          <a:xfrm>
            <a:off x="2314576" y="10710"/>
            <a:ext cx="2321364" cy="2617397"/>
            <a:chOff x="2859793" y="-55460"/>
            <a:chExt cx="2321364" cy="2617397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7AA75D2-526C-0900-B62F-1E21DB73B25F}"/>
                </a:ext>
              </a:extLst>
            </p:cNvPr>
            <p:cNvSpPr/>
            <p:nvPr/>
          </p:nvSpPr>
          <p:spPr>
            <a:xfrm>
              <a:off x="2859793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8" name="Picture 87" descr="establish a spark session">
              <a:extLst>
                <a:ext uri="{FF2B5EF4-FFF2-40B4-BE49-F238E27FC236}">
                  <a16:creationId xmlns:a16="http://schemas.microsoft.com/office/drawing/2014/main" id="{4416E370-9100-5760-B623-2E5541C3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3071" y="737185"/>
              <a:ext cx="1579538" cy="156161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915F26C-CEF2-3A80-2D80-5D10E9AD4D50}"/>
                </a:ext>
              </a:extLst>
            </p:cNvPr>
            <p:cNvSpPr txBox="1"/>
            <p:nvPr/>
          </p:nvSpPr>
          <p:spPr>
            <a:xfrm>
              <a:off x="3098282" y="-55460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Spark Session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8A03F-B4D6-BB99-5B98-0A6E6A7124AC}"/>
              </a:ext>
            </a:extLst>
          </p:cNvPr>
          <p:cNvGrpSpPr/>
          <p:nvPr/>
        </p:nvGrpSpPr>
        <p:grpSpPr>
          <a:xfrm>
            <a:off x="5524096" y="164517"/>
            <a:ext cx="2407487" cy="2469145"/>
            <a:chOff x="6006948" y="110911"/>
            <a:chExt cx="2407487" cy="246914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6FE751D-7B07-4690-4BBE-9DB06A40E45E}"/>
                </a:ext>
              </a:extLst>
            </p:cNvPr>
            <p:cNvSpPr/>
            <p:nvPr/>
          </p:nvSpPr>
          <p:spPr>
            <a:xfrm>
              <a:off x="6093071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64FDBBC-009F-F70B-3514-B321B89BB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569" y="709299"/>
              <a:ext cx="1992104" cy="152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5C7CE-D5CC-DDBA-39EC-6F652800C585}"/>
                </a:ext>
              </a:extLst>
            </p:cNvPr>
            <p:cNvSpPr txBox="1"/>
            <p:nvPr/>
          </p:nvSpPr>
          <p:spPr>
            <a:xfrm>
              <a:off x="6414397" y="110911"/>
              <a:ext cx="179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Extracting Files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5939D1-DAEE-D6F6-5EB9-17F79781EA8B}"/>
                </a:ext>
              </a:extLst>
            </p:cNvPr>
            <p:cNvSpPr txBox="1"/>
            <p:nvPr/>
          </p:nvSpPr>
          <p:spPr>
            <a:xfrm>
              <a:off x="6006948" y="2155525"/>
              <a:ext cx="509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154C0-DA3A-393F-D25E-3F0B1FA957B4}"/>
                </a:ext>
              </a:extLst>
            </p:cNvPr>
            <p:cNvSpPr txBox="1"/>
            <p:nvPr/>
          </p:nvSpPr>
          <p:spPr>
            <a:xfrm>
              <a:off x="6379232" y="2210724"/>
              <a:ext cx="1095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code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B7932-5012-8B6D-6439-A4D9768B8440}"/>
                </a:ext>
              </a:extLst>
            </p:cNvPr>
            <p:cNvSpPr txBox="1"/>
            <p:nvPr/>
          </p:nvSpPr>
          <p:spPr>
            <a:xfrm>
              <a:off x="7490285" y="670379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Files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297CBE9-244E-1DBE-0FE5-2335FF2989F1}"/>
                </a:ext>
              </a:extLst>
            </p:cNvPr>
            <p:cNvSpPr/>
            <p:nvPr/>
          </p:nvSpPr>
          <p:spPr>
            <a:xfrm rot="16926660">
              <a:off x="6236742" y="2028905"/>
              <a:ext cx="223468" cy="15592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4922A38-BD1D-B742-F319-70918A7C4926}"/>
                </a:ext>
              </a:extLst>
            </p:cNvPr>
            <p:cNvSpPr/>
            <p:nvPr/>
          </p:nvSpPr>
          <p:spPr>
            <a:xfrm rot="16200000">
              <a:off x="6808173" y="2058237"/>
              <a:ext cx="244887" cy="175694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81DD31C-F41E-4D13-BACB-7797D6DC446F}"/>
              </a:ext>
            </a:extLst>
          </p:cNvPr>
          <p:cNvSpPr/>
          <p:nvPr/>
        </p:nvSpPr>
        <p:spPr>
          <a:xfrm rot="10800000">
            <a:off x="4888343" y="1153630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579AA93-6771-4322-DAB5-F7C5F6309D3D}"/>
              </a:ext>
            </a:extLst>
          </p:cNvPr>
          <p:cNvGrpSpPr/>
          <p:nvPr/>
        </p:nvGrpSpPr>
        <p:grpSpPr>
          <a:xfrm>
            <a:off x="8892602" y="23654"/>
            <a:ext cx="2432623" cy="2604453"/>
            <a:chOff x="9331034" y="-42516"/>
            <a:chExt cx="2432623" cy="260445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F7AFA9-8402-B9A4-3C2D-38FEC154FD23}"/>
                </a:ext>
              </a:extLst>
            </p:cNvPr>
            <p:cNvSpPr/>
            <p:nvPr/>
          </p:nvSpPr>
          <p:spPr>
            <a:xfrm>
              <a:off x="9386662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4781E10D-64D9-DBA9-3694-E66D47696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8889" l="5145" r="97106">
                          <a14:foregroundMark x1="83601" y1="35185" x2="82958" y2="73457"/>
                          <a14:foregroundMark x1="92323" y1="67284" x2="92350" y2="66865"/>
                          <a14:foregroundMark x1="92283" y1="67901" x2="92323" y2="67284"/>
                          <a14:foregroundMark x1="97074" y1="48765" x2="97071" y2="48885"/>
                          <a14:foregroundMark x1="97090" y1="48148" x2="97074" y2="48765"/>
                          <a14:foregroundMark x1="97106" y1="47531" x2="97090" y2="48148"/>
                          <a14:foregroundMark x1="94564" y1="67540" x2="94534" y2="67901"/>
                          <a14:foregroundMark x1="95245" y1="59259" x2="95224" y2="59508"/>
                          <a14:foregroundMark x1="95266" y1="59002" x2="95245" y2="59259"/>
                          <a14:foregroundMark x1="93115" y1="67901" x2="92926" y2="69136"/>
                          <a14:foregroundMark x1="93210" y1="67284" x2="93115" y2="67901"/>
                          <a14:foregroundMark x1="93355" y1="66335" x2="93210" y2="67284"/>
                          <a14:foregroundMark x1="92605" y1="67901" x2="92283" y2="69136"/>
                          <a14:foregroundMark x1="92766" y1="67284" x2="92605" y2="67901"/>
                          <a14:foregroundMark x1="93033" y1="66258" x2="92766" y2="67284"/>
                          <a14:foregroundMark x1="92682" y1="61111" x2="92689" y2="60965"/>
                          <a14:foregroundMark x1="92651" y1="61728" x2="92682" y2="61111"/>
                          <a14:foregroundMark x1="92620" y1="62346" x2="92651" y2="61728"/>
                          <a14:foregroundMark x1="92605" y1="62653" x2="92620" y2="62346"/>
                          <a14:foregroundMark x1="92375" y1="67284" x2="92398" y2="66823"/>
                          <a14:foregroundMark x1="92344" y1="67901" x2="92375" y2="67284"/>
                          <a14:foregroundMark x1="92283" y1="69136" x2="92344" y2="67901"/>
                          <a14:foregroundMark x1="95145" y1="50000" x2="95177" y2="49383"/>
                          <a14:foregroundMark x1="95120" y1="50482" x2="95145" y2="50000"/>
                          <a14:foregroundMark x1="96431" y1="46296" x2="96463" y2="45679"/>
                          <a14:foregroundMark x1="96398" y1="46914" x2="96431" y2="46296"/>
                          <a14:foregroundMark x1="96366" y1="47531" x2="96398" y2="46914"/>
                          <a14:foregroundMark x1="96334" y1="48148" x2="96366" y2="47531"/>
                          <a14:foregroundMark x1="96302" y1="48765" x2="96334" y2="48148"/>
                          <a14:foregroundMark x1="96269" y1="49383" x2="96302" y2="48765"/>
                          <a14:foregroundMark x1="96260" y1="49548" x2="96269" y2="49383"/>
                          <a14:foregroundMark x1="5145" y1="64198" x2="8360" y2="62346"/>
                          <a14:foregroundMark x1="96463" y1="49383" x2="96463" y2="49383"/>
                          <a14:foregroundMark x1="96463" y1="49383" x2="96463" y2="49383"/>
                          <a14:foregroundMark x1="96463" y1="48148" x2="96463" y2="48148"/>
                          <a14:foregroundMark x1="96463" y1="48765" x2="96463" y2="49383"/>
                          <a14:foregroundMark x1="96678" y1="50000" x2="96570" y2="50617"/>
                          <a14:foregroundMark x1="96785" y1="49383" x2="96678" y2="50000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46914" x2="96463" y2="48148"/>
                          <a14:foregroundMark x1="96624" y1="50000" x2="96677" y2="50617"/>
                          <a14:foregroundMark x1="96571" y1="49383" x2="96624" y2="50000"/>
                          <a14:foregroundMark x1="96517" y1="48765" x2="96571" y2="49383"/>
                          <a14:foregroundMark x1="96463" y1="48148" x2="96517" y2="48765"/>
                          <a14:foregroundMark x1="94566" y1="58491" x2="94538" y2="58797"/>
                          <a14:foregroundMark x1="94158" y1="63580" x2="94212" y2="64198"/>
                          <a14:foregroundMark x1="94105" y1="62963" x2="94158" y2="63580"/>
                          <a14:foregroundMark x1="94055" y1="62382" x2="94105" y2="62963"/>
                          <a14:foregroundMark x1="92926" y1="62346" x2="92926" y2="62346"/>
                          <a14:foregroundMark x1="92766" y1="62963" x2="92926" y2="62346"/>
                          <a14:foregroundMark x1="92605" y1="63580" x2="92766" y2="62963"/>
                          <a14:foregroundMark x1="92605" y1="62963" x2="93248" y2="62346"/>
                          <a14:foregroundMark x1="92765" y1="62346" x2="93248" y2="61728"/>
                          <a14:foregroundMark x1="92283" y1="62963" x2="92765" y2="62346"/>
                          <a14:foregroundMark x1="45016" y1="14815" x2="45016" y2="14815"/>
                          <a14:foregroundMark x1="47588" y1="19753" x2="47588" y2="19753"/>
                          <a14:foregroundMark x1="45338" y1="26543" x2="45338" y2="26543"/>
                          <a14:foregroundMark x1="45016" y1="24691" x2="45016" y2="24691"/>
                          <a14:foregroundMark x1="44695" y1="29630" x2="44695" y2="29630"/>
                          <a14:foregroundMark x1="48232" y1="29630" x2="48232" y2="29630"/>
                          <a14:foregroundMark x1="54662" y1="25309" x2="54662" y2="25309"/>
                          <a14:foregroundMark x1="52412" y1="17901" x2="52412" y2="17901"/>
                          <a14:foregroundMark x1="23312" y1="43827" x2="24116" y2="42593"/>
                          <a14:foregroundMark x1="22910" y1="44444" x2="23312" y2="43827"/>
                          <a14:foregroundMark x1="22106" y1="45679" x2="22910" y2="44444"/>
                          <a14:foregroundMark x1="21704" y1="46296" x2="22106" y2="45679"/>
                          <a14:foregroundMark x1="21302" y1="46914" x2="21704" y2="46296"/>
                          <a14:foregroundMark x1="20900" y1="47531" x2="21302" y2="46914"/>
                          <a14:backgroundMark x1="28939" y1="45679" x2="31190" y2="46296"/>
                          <a14:backgroundMark x1="31511" y1="59877" x2="31511" y2="59877"/>
                          <a14:backgroundMark x1="31511" y1="59877" x2="31511" y2="62963"/>
                          <a14:backgroundMark x1="32797" y1="70370" x2="32797" y2="74074"/>
                          <a14:backgroundMark x1="57235" y1="46914" x2="55949" y2="54321"/>
                          <a14:backgroundMark x1="98071" y1="65432" x2="96785" y2="69753"/>
                          <a14:backgroundMark x1="97428" y1="64198" x2="97428" y2="64198"/>
                          <a14:backgroundMark x1="96141" y1="45679" x2="96141" y2="45679"/>
                          <a14:backgroundMark x1="96785" y1="44444" x2="96785" y2="44444"/>
                          <a14:backgroundMark x1="94855" y1="67284" x2="94855" y2="67284"/>
                          <a14:backgroundMark x1="92926" y1="69753" x2="92926" y2="69753"/>
                          <a14:backgroundMark x1="96141" y1="46296" x2="96141" y2="46296"/>
                          <a14:backgroundMark x1="96785" y1="45679" x2="96785" y2="45679"/>
                          <a14:backgroundMark x1="92283" y1="69136" x2="92283" y2="69136"/>
                          <a14:backgroundMark x1="93569" y1="67901" x2="93569" y2="67901"/>
                          <a14:backgroundMark x1="93891" y1="66049" x2="93891" y2="66049"/>
                          <a14:backgroundMark x1="97052" y1="46914" x2="97106" y2="46296"/>
                          <a14:backgroundMark x1="93248" y1="50617" x2="93248" y2="54938"/>
                          <a14:backgroundMark x1="92605" y1="56790" x2="91640" y2="59877"/>
                          <a14:backgroundMark x1="92283" y1="61728" x2="92283" y2="59259"/>
                          <a14:backgroundMark x1="92926" y1="60299" x2="92926" y2="59877"/>
                          <a14:backgroundMark x1="95866" y1="62346" x2="96785" y2="59259"/>
                          <a14:backgroundMark x1="95498" y1="63580" x2="95866" y2="62346"/>
                          <a14:backgroundMark x1="96463" y1="61728" x2="97106" y2="59877"/>
                          <a14:backgroundMark x1="97428" y1="53704" x2="96785" y2="57407"/>
                          <a14:backgroundMark x1="97106" y1="56790" x2="96463" y2="59877"/>
                          <a14:backgroundMark x1="95016" y1="62346" x2="95820" y2="59877"/>
                          <a14:backgroundMark x1="94212" y1="64815" x2="95016" y2="62346"/>
                          <a14:backgroundMark x1="94901" y1="62346" x2="95820" y2="59259"/>
                          <a14:backgroundMark x1="94534" y1="63580" x2="94901" y2="62346"/>
                          <a14:backgroundMark x1="94855" y1="50617" x2="94855" y2="50617"/>
                          <a14:backgroundMark x1="95177" y1="50000" x2="95177" y2="50000"/>
                          <a14:backgroundMark x1="95498" y1="48765" x2="95498" y2="48765"/>
                          <a14:backgroundMark x1="95498" y1="48148" x2="95498" y2="48148"/>
                          <a14:backgroundMark x1="95820" y1="48148" x2="95820" y2="48148"/>
                          <a14:backgroundMark x1="95820" y1="49383" x2="95820" y2="49383"/>
                          <a14:backgroundMark x1="92283" y1="62963" x2="92283" y2="62963"/>
                          <a14:backgroundMark x1="94534" y1="61111" x2="94534" y2="61111"/>
                          <a14:backgroundMark x1="95177" y1="59259" x2="95177" y2="59259"/>
                          <a14:backgroundMark x1="94212" y1="64815" x2="94212" y2="64815"/>
                          <a14:backgroundMark x1="93891" y1="64815" x2="93891" y2="64815"/>
                          <a14:backgroundMark x1="93891" y1="64198" x2="93891" y2="64198"/>
                          <a14:backgroundMark x1="94212" y1="63580" x2="94212" y2="63580"/>
                          <a14:backgroundMark x1="94534" y1="62346" x2="94534" y2="62346"/>
                          <a14:backgroundMark x1="92926" y1="61111" x2="92926" y2="61111"/>
                          <a14:backgroundMark x1="97428" y1="48148" x2="97428" y2="48148"/>
                          <a14:backgroundMark x1="97428" y1="48765" x2="97428" y2="48765"/>
                          <a14:backgroundMark x1="8360" y1="66049" x2="11576" y2="63580"/>
                          <a14:backgroundMark x1="7717" y1="67284" x2="7717" y2="67284"/>
                          <a14:backgroundMark x1="18328" y1="59259" x2="18328" y2="59259"/>
                          <a14:backgroundMark x1="15434" y1="60494" x2="15434" y2="60494"/>
                          <a14:backgroundMark x1="33441" y1="56790" x2="33441" y2="55556"/>
                          <a14:backgroundMark x1="45016" y1="30864" x2="45016" y2="15432"/>
                          <a14:backgroundMark x1="47910" y1="30864" x2="45659" y2="10494"/>
                          <a14:backgroundMark x1="45981" y1="29012" x2="50804" y2="11111"/>
                          <a14:backgroundMark x1="46302" y1="26543" x2="47267" y2="17284"/>
                          <a14:backgroundMark x1="54662" y1="25309" x2="54662" y2="25309"/>
                          <a14:backgroundMark x1="53055" y1="17284" x2="53055" y2="17284"/>
                          <a14:backgroundMark x1="52733" y1="17284" x2="52733" y2="17284"/>
                          <a14:backgroundMark x1="47910" y1="19753" x2="47910" y2="19753"/>
                          <a14:backgroundMark x1="48875" y1="30864" x2="48875" y2="30864"/>
                          <a14:backgroundMark x1="17685" y1="44444" x2="17685" y2="44444"/>
                          <a14:backgroundMark x1="17685" y1="46296" x2="17685" y2="46296"/>
                          <a14:backgroundMark x1="20257" y1="43827" x2="20257" y2="43827"/>
                          <a14:backgroundMark x1="20257" y1="46296" x2="20257" y2="46296"/>
                          <a14:backgroundMark x1="20579" y1="46296" x2="20579" y2="46296"/>
                          <a14:backgroundMark x1="20257" y1="47531" x2="20257" y2="47531"/>
                          <a14:backgroundMark x1="20579" y1="46914" x2="20579" y2="46914"/>
                          <a14:backgroundMark x1="21222" y1="45679" x2="21222" y2="45679"/>
                          <a14:backgroundMark x1="24437" y1="40741" x2="24437" y2="40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1034" y="824071"/>
              <a:ext cx="2432623" cy="126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7B24249-EAA3-DD76-1D7F-01FCB832471E}"/>
                </a:ext>
              </a:extLst>
            </p:cNvPr>
            <p:cNvSpPr txBox="1"/>
            <p:nvPr/>
          </p:nvSpPr>
          <p:spPr>
            <a:xfrm>
              <a:off x="9618524" y="-42516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Transform using </a:t>
              </a:r>
              <a:r>
                <a:rPr lang="en-US" dirty="0" err="1"/>
                <a:t>pyspark</a:t>
              </a:r>
              <a:endParaRPr lang="en-US" dirty="0"/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8491DDB-23BF-1C21-7EEA-B7BA30513584}"/>
              </a:ext>
            </a:extLst>
          </p:cNvPr>
          <p:cNvSpPr/>
          <p:nvPr/>
        </p:nvSpPr>
        <p:spPr>
          <a:xfrm rot="10800000">
            <a:off x="8205749" y="1120744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D088A84-CD36-1C7E-200A-8FE56B53162F}"/>
              </a:ext>
            </a:extLst>
          </p:cNvPr>
          <p:cNvGrpSpPr/>
          <p:nvPr/>
        </p:nvGrpSpPr>
        <p:grpSpPr>
          <a:xfrm>
            <a:off x="8765446" y="3616520"/>
            <a:ext cx="2879976" cy="2530086"/>
            <a:chOff x="9195798" y="3407787"/>
            <a:chExt cx="2879976" cy="253008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DED86FA-5825-279B-198A-9BD5BF51CFDE}"/>
                </a:ext>
              </a:extLst>
            </p:cNvPr>
            <p:cNvSpPr/>
            <p:nvPr/>
          </p:nvSpPr>
          <p:spPr>
            <a:xfrm>
              <a:off x="9386662" y="3915451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56B3B78-9263-1601-5855-3D22AB23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2306" y="4158378"/>
              <a:ext cx="1530077" cy="153656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87BF0E-24F4-4879-EC48-50C0217D724D}"/>
                </a:ext>
              </a:extLst>
            </p:cNvPr>
            <p:cNvSpPr txBox="1"/>
            <p:nvPr/>
          </p:nvSpPr>
          <p:spPr>
            <a:xfrm>
              <a:off x="9195798" y="3407787"/>
              <a:ext cx="2879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Create database and tables using mysql.connector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B764C8E-E2EB-EF12-FE65-D58D8A0F1B09}"/>
                </a:ext>
              </a:extLst>
            </p:cNvPr>
            <p:cNvSpPr txBox="1"/>
            <p:nvPr/>
          </p:nvSpPr>
          <p:spPr>
            <a:xfrm rot="842757">
              <a:off x="10127101" y="4742398"/>
              <a:ext cx="1622578" cy="52322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800" b="1" dirty="0">
                  <a:latin typeface="Gabriola" panose="04040605051002020D02" pitchFamily="82" charset="0"/>
                </a:rPr>
                <a:t>M a g </a:t>
              </a:r>
              <a:r>
                <a:rPr lang="en-US" sz="2800" b="1" dirty="0" err="1">
                  <a:latin typeface="Gabriola" panose="04040605051002020D02" pitchFamily="82" charset="0"/>
                </a:rPr>
                <a:t>i</a:t>
              </a:r>
              <a:r>
                <a:rPr lang="en-US" sz="2800" b="1" dirty="0">
                  <a:latin typeface="Gabriola" panose="04040605051002020D02" pitchFamily="82" charset="0"/>
                </a:rPr>
                <a:t> c</a:t>
              </a:r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E6DA746-8206-BA12-6BB2-FC9E2D514127}"/>
              </a:ext>
            </a:extLst>
          </p:cNvPr>
          <p:cNvSpPr/>
          <p:nvPr/>
        </p:nvSpPr>
        <p:spPr>
          <a:xfrm rot="16200000">
            <a:off x="9805194" y="2815825"/>
            <a:ext cx="607434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8ACF7C8-FC12-C2EE-C400-6CDA66F3F3EA}"/>
              </a:ext>
            </a:extLst>
          </p:cNvPr>
          <p:cNvGrpSpPr/>
          <p:nvPr/>
        </p:nvGrpSpPr>
        <p:grpSpPr>
          <a:xfrm>
            <a:off x="5134408" y="3429000"/>
            <a:ext cx="3384973" cy="2714226"/>
            <a:chOff x="5617260" y="3223647"/>
            <a:chExt cx="3384973" cy="2714226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7C3CC97-2B39-5441-E1FD-0EF70DED09EE}"/>
                </a:ext>
              </a:extLst>
            </p:cNvPr>
            <p:cNvSpPr/>
            <p:nvPr/>
          </p:nvSpPr>
          <p:spPr>
            <a:xfrm>
              <a:off x="6093071" y="3915451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8AD6DDA-5A29-E8FF-295D-5514E4CB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61632" y="4321930"/>
              <a:ext cx="2191978" cy="1132767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21763DB-0694-9F5A-925F-79BF85718C6E}"/>
                </a:ext>
              </a:extLst>
            </p:cNvPr>
            <p:cNvSpPr txBox="1"/>
            <p:nvPr/>
          </p:nvSpPr>
          <p:spPr>
            <a:xfrm>
              <a:off x="5617260" y="3223647"/>
              <a:ext cx="33849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Creating a CLI (command line interface) to easily access the data</a:t>
              </a: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21CC869-998B-B757-3528-D5ED0D35F39C}"/>
              </a:ext>
            </a:extLst>
          </p:cNvPr>
          <p:cNvSpPr/>
          <p:nvPr/>
        </p:nvSpPr>
        <p:spPr>
          <a:xfrm>
            <a:off x="8205749" y="4614723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9314697-44B6-9907-3D3E-D3D1AB30B9A3}"/>
              </a:ext>
            </a:extLst>
          </p:cNvPr>
          <p:cNvGrpSpPr/>
          <p:nvPr/>
        </p:nvGrpSpPr>
        <p:grpSpPr>
          <a:xfrm>
            <a:off x="2300641" y="3537510"/>
            <a:ext cx="2321364" cy="2607198"/>
            <a:chOff x="2852158" y="3346231"/>
            <a:chExt cx="2321364" cy="2607198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8B2ECCC-5AEA-003F-B151-80308E47873C}"/>
                </a:ext>
              </a:extLst>
            </p:cNvPr>
            <p:cNvSpPr/>
            <p:nvPr/>
          </p:nvSpPr>
          <p:spPr>
            <a:xfrm>
              <a:off x="2852158" y="3931007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93" name="Picture 12">
              <a:extLst>
                <a:ext uri="{FF2B5EF4-FFF2-40B4-BE49-F238E27FC236}">
                  <a16:creationId xmlns:a16="http://schemas.microsoft.com/office/drawing/2014/main" id="{C118C120-3F9A-56DC-0587-9C7F41417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889137" y="4086300"/>
              <a:ext cx="2223545" cy="171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C4CAFDF-EF6D-95E4-612A-4445BB8BC64A}"/>
                </a:ext>
              </a:extLst>
            </p:cNvPr>
            <p:cNvSpPr txBox="1"/>
            <p:nvPr/>
          </p:nvSpPr>
          <p:spPr>
            <a:xfrm>
              <a:off x="3266040" y="3346231"/>
              <a:ext cx="1455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Creating Visualizations</a:t>
              </a:r>
            </a:p>
          </p:txBody>
        </p:sp>
        <p:sp>
          <p:nvSpPr>
            <p:cNvPr id="95" name="Speech Bubble: Oval 94">
              <a:extLst>
                <a:ext uri="{FF2B5EF4-FFF2-40B4-BE49-F238E27FC236}">
                  <a16:creationId xmlns:a16="http://schemas.microsoft.com/office/drawing/2014/main" id="{FA639F06-634F-0E82-2952-2427509E8C8B}"/>
                </a:ext>
              </a:extLst>
            </p:cNvPr>
            <p:cNvSpPr/>
            <p:nvPr/>
          </p:nvSpPr>
          <p:spPr>
            <a:xfrm>
              <a:off x="3819899" y="4086300"/>
              <a:ext cx="974884" cy="581243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Gabriola" panose="04040605051002020D02" pitchFamily="82" charset="0"/>
                </a:rPr>
                <a:t>Such pretty pictures!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2CAD3118-E13A-F403-0510-97F3EA786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65303" y="5216891"/>
              <a:ext cx="579306" cy="581243"/>
            </a:xfrm>
            <a:prstGeom prst="rect">
              <a:avLst/>
            </a:prstGeom>
          </p:spPr>
        </p:pic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77CFE4-AE10-3904-6422-46DB25E98F22}"/>
              </a:ext>
            </a:extLst>
          </p:cNvPr>
          <p:cNvSpPr/>
          <p:nvPr/>
        </p:nvSpPr>
        <p:spPr>
          <a:xfrm>
            <a:off x="4888343" y="4614722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</p:spTree>
    <p:extLst>
      <p:ext uri="{BB962C8B-B14F-4D97-AF65-F5344CB8AC3E}">
        <p14:creationId xmlns:p14="http://schemas.microsoft.com/office/powerpoint/2010/main" val="223747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17AB-DA8E-D8ED-9695-472A15E6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the JSON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1A064-CFB1-0278-3BA7-0B2D25D3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85" y="2206131"/>
            <a:ext cx="9481630" cy="46518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EE08D3-D6E7-7CCE-8992-E4C59DC16533}"/>
              </a:ext>
            </a:extLst>
          </p:cNvPr>
          <p:cNvSpPr/>
          <p:nvPr/>
        </p:nvSpPr>
        <p:spPr>
          <a:xfrm>
            <a:off x="1485899" y="3517900"/>
            <a:ext cx="9350915" cy="876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402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2B6C-7A54-4A0B-CE58-6CC85980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F81DF-F282-8495-0532-A0237BCB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87" y="2814502"/>
            <a:ext cx="7870625" cy="1228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7D136-911D-D805-AC7F-6CA5E6166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797" y="1168863"/>
            <a:ext cx="6941230" cy="1228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72A934-CA27-FC58-D594-FF3500A6A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2" y="4460141"/>
            <a:ext cx="12003760" cy="12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27BC-8057-DAB7-B76E-FEB5EA1E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Customer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2A728-794D-E329-085D-FC08D241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27" y="1316401"/>
            <a:ext cx="9342145" cy="42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67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D9C-94D5-5240-ED77-0D9E8C13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Branch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E610-3A24-75DF-5A2E-BCC215ED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81" y="2026798"/>
            <a:ext cx="9685859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4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5D17-20CD-A7E1-0FD2-ED6192CE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Credit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74CAC-2244-3827-2039-D721A6F7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15" y="2211685"/>
            <a:ext cx="9767970" cy="24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0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53E0-9F74-4937-C974-90761579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6F77E-86AE-D853-8123-99AFA419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" y="4518540"/>
            <a:ext cx="12186953" cy="1263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D76EA-AB87-1B3D-4EFB-2341A083F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397" y="1037407"/>
            <a:ext cx="6981221" cy="1302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DC05CB-47BC-AA75-CA32-0849CCAE3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776" y="2797307"/>
            <a:ext cx="8322448" cy="12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5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CCE4-EA89-C48A-DCCB-A906532DA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Connecting to MySQL/</a:t>
            </a:r>
            <a:br>
              <a:rPr lang="en-US" dirty="0"/>
            </a:br>
            <a:r>
              <a:rPr lang="en-US" dirty="0"/>
              <a:t>Creating Database and tables with load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B9A02-AC7A-C9C6-0A82-A5CB83EEC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7" y="2215608"/>
            <a:ext cx="5344400" cy="4157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421B8-BC74-2DD4-105A-3AFE5FEE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565" y="2841716"/>
            <a:ext cx="5811004" cy="290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61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A14A-9D29-934F-CF61-1A151682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what’s the purpose?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0510-7CC0-D503-AFE3-EC190D3D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a bunch of code that may seem like a lot. </a:t>
            </a:r>
          </a:p>
          <a:p>
            <a:pPr marL="0" indent="0">
              <a:buNone/>
            </a:pPr>
            <a:r>
              <a:rPr lang="en-US" dirty="0"/>
              <a:t>Well, the code you saw helps transform (clean) data from a raw format to a more readable, user friendly, format.</a:t>
            </a:r>
          </a:p>
          <a:p>
            <a:pPr marL="0" indent="0">
              <a:buNone/>
            </a:pPr>
            <a:r>
              <a:rPr lang="en-US" dirty="0"/>
              <a:t>So, what can we do with the data that we just cleaned?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95A408-12E4-E895-00A6-AFD87A5E1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16" y="3553511"/>
            <a:ext cx="3046095" cy="234315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098630"/>
            <a:ext cx="1371601" cy="421201"/>
          </a:xfrm>
        </p:spPr>
        <p:txBody>
          <a:bodyPr>
            <a:normAutofit/>
          </a:bodyPr>
          <a:lstStyle/>
          <a:p>
            <a:r>
              <a:rPr lang="en-US" sz="2000" dirty="0"/>
              <a:t>ABOUT 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D93F2-5598-5D8A-12DF-E0FC79D7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578" y="201612"/>
            <a:ext cx="1289972" cy="189701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233" y="2519831"/>
            <a:ext cx="3019425" cy="2387087"/>
          </a:xfrm>
        </p:spPr>
        <p:txBody>
          <a:bodyPr>
            <a:normAutofit/>
          </a:bodyPr>
          <a:lstStyle/>
          <a:p>
            <a:r>
              <a:rPr lang="en-US" sz="1400" dirty="0"/>
              <a:t>Marine Corps Veteran - Radio Technician</a:t>
            </a:r>
          </a:p>
          <a:p>
            <a:r>
              <a:rPr lang="en-US" sz="1400" dirty="0"/>
              <a:t>HVAC – Building/installing duct work</a:t>
            </a:r>
          </a:p>
          <a:p>
            <a:r>
              <a:rPr lang="en-US" sz="1400" dirty="0"/>
              <a:t>Dish Network - Field Technician</a:t>
            </a:r>
          </a:p>
          <a:p>
            <a:r>
              <a:rPr lang="en-US" sz="1400" dirty="0"/>
              <a:t>Honeywell Inc. - Test Technician</a:t>
            </a:r>
          </a:p>
          <a:p>
            <a:r>
              <a:rPr lang="en-US" sz="1400" dirty="0"/>
              <a:t>PeopleShores - Jr Data Engineer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22AD8F-1B5A-0D05-C034-61696B6EA86F}"/>
              </a:ext>
            </a:extLst>
          </p:cNvPr>
          <p:cNvSpPr txBox="1">
            <a:spLocks/>
          </p:cNvSpPr>
          <p:nvPr/>
        </p:nvSpPr>
        <p:spPr>
          <a:xfrm>
            <a:off x="3219448" y="1439043"/>
            <a:ext cx="3019425" cy="22346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Becoming a parent</a:t>
            </a:r>
          </a:p>
          <a:p>
            <a:r>
              <a:rPr lang="en-US" sz="1400" dirty="0"/>
              <a:t>Applying to every tech job</a:t>
            </a:r>
          </a:p>
          <a:p>
            <a:r>
              <a:rPr lang="en-US" sz="1400" dirty="0"/>
              <a:t>Opportunity</a:t>
            </a:r>
          </a:p>
          <a:p>
            <a:pPr marL="0" indent="0">
              <a:buNone/>
            </a:pPr>
            <a:r>
              <a:rPr lang="en-US" sz="1400" dirty="0"/>
              <a:t>My wife and I found out we are going to be first time parents. Needing to find growth for my growing family, I started applying to any and every job tech related. PeopleShores called and having an opportunity to get in a field that is normally attained through a degree was life changing.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57975E-27E2-BFA7-0CF5-EAEA174A4DF7}"/>
              </a:ext>
            </a:extLst>
          </p:cNvPr>
          <p:cNvSpPr txBox="1">
            <a:spLocks/>
          </p:cNvSpPr>
          <p:nvPr/>
        </p:nvSpPr>
        <p:spPr>
          <a:xfrm>
            <a:off x="3650681" y="948894"/>
            <a:ext cx="2428876" cy="40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Finding PeopleShores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0F370-5FE0-9115-BBC1-4583F8E2421E}"/>
              </a:ext>
            </a:extLst>
          </p:cNvPr>
          <p:cNvSpPr txBox="1"/>
          <p:nvPr/>
        </p:nvSpPr>
        <p:spPr>
          <a:xfrm>
            <a:off x="8815968" y="948894"/>
            <a:ext cx="2182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During the program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B03781-4AA4-C74C-D9ED-1CC99B0DA5E4}"/>
              </a:ext>
            </a:extLst>
          </p:cNvPr>
          <p:cNvSpPr txBox="1">
            <a:spLocks/>
          </p:cNvSpPr>
          <p:nvPr/>
        </p:nvSpPr>
        <p:spPr>
          <a:xfrm>
            <a:off x="8397450" y="1439043"/>
            <a:ext cx="3019425" cy="1958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I came into this knowing very little about programming. It was intimidating. But my favorite part about this program is the people and support to succeed. I ask a lot of questions, and I have never been turned away or felt like I was asking too many questions.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F212A-AD80-EF64-9E7A-77D977BA00AA}"/>
              </a:ext>
            </a:extLst>
          </p:cNvPr>
          <p:cNvSpPr txBox="1"/>
          <p:nvPr/>
        </p:nvSpPr>
        <p:spPr>
          <a:xfrm>
            <a:off x="5550694" y="4917986"/>
            <a:ext cx="2286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So, what did I learn?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914DF0-9118-70C5-0D1C-9C9887B3C634}"/>
              </a:ext>
            </a:extLst>
          </p:cNvPr>
          <p:cNvSpPr txBox="1">
            <a:spLocks/>
          </p:cNvSpPr>
          <p:nvPr/>
        </p:nvSpPr>
        <p:spPr>
          <a:xfrm>
            <a:off x="5408272" y="5361039"/>
            <a:ext cx="2571751" cy="141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I learned the fundamentals of programming, how to write code, and solve problems. But more importantly, I will always be a student. </a:t>
            </a:r>
          </a:p>
        </p:txBody>
      </p:sp>
      <p:pic>
        <p:nvPicPr>
          <p:cNvPr id="14" name="Picture 13" descr="Chairs and tables at a wedding">
            <a:extLst>
              <a:ext uri="{FF2B5EF4-FFF2-40B4-BE49-F238E27FC236}">
                <a16:creationId xmlns:a16="http://schemas.microsoft.com/office/drawing/2014/main" id="{7097F313-B0D9-DD9B-38AA-CB34B30F4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630" y="54745"/>
            <a:ext cx="1643064" cy="109537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8B47AF8-9D96-B652-031F-3CAA47B2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4" y="5212237"/>
            <a:ext cx="2695575" cy="136884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AF7FFA-BC7D-7A3D-229D-76753409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" y="1645734"/>
            <a:ext cx="10143099" cy="4290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CA6B61-1394-EC75-6A40-D340B6EC5335}"/>
              </a:ext>
            </a:extLst>
          </p:cNvPr>
          <p:cNvSpPr txBox="1"/>
          <p:nvPr/>
        </p:nvSpPr>
        <p:spPr>
          <a:xfrm>
            <a:off x="4340942" y="691001"/>
            <a:ext cx="351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Branch Locations by City</a:t>
            </a:r>
          </a:p>
        </p:txBody>
      </p:sp>
    </p:spTree>
    <p:extLst>
      <p:ext uri="{BB962C8B-B14F-4D97-AF65-F5344CB8AC3E}">
        <p14:creationId xmlns:p14="http://schemas.microsoft.com/office/powerpoint/2010/main" val="2280408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F7D5-BD0B-4A74-E991-25F2679E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 states by customer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67D9A-7988-4D24-CB80-3D5CB42EA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16" y="2264391"/>
            <a:ext cx="7521592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60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3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3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01" name="Picture 2">
            <a:extLst>
              <a:ext uri="{FF2B5EF4-FFF2-40B4-BE49-F238E27FC236}">
                <a16:creationId xmlns:a16="http://schemas.microsoft.com/office/drawing/2014/main" id="{E25531F0-2399-4F2A-824C-26C356371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82A94579-01B7-454A-9C90-6EE06CC1E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80280-6FDE-1AB3-BDC2-867D165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93" y="965201"/>
            <a:ext cx="2932480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328DA-9763-EE11-5AA0-C17B23A59A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728"/>
          <a:stretch/>
        </p:blipFill>
        <p:spPr>
          <a:xfrm>
            <a:off x="5063514" y="2185988"/>
            <a:ext cx="5712435" cy="2491825"/>
          </a:xfrm>
          <a:prstGeom prst="round2DiagRect">
            <a:avLst>
              <a:gd name="adj1" fmla="val 22427"/>
              <a:gd name="adj2" fmla="val 22935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6BB368-D8BC-A58B-6FA0-2F5B36449E99}"/>
              </a:ext>
            </a:extLst>
          </p:cNvPr>
          <p:cNvSpPr txBox="1"/>
          <p:nvPr/>
        </p:nvSpPr>
        <p:spPr>
          <a:xfrm>
            <a:off x="6491249" y="1093788"/>
            <a:ext cx="285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Balance for each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0E3A6-5888-2A42-BC4B-A8FD1E15B568}"/>
              </a:ext>
            </a:extLst>
          </p:cNvPr>
          <p:cNvSpPr txBox="1"/>
          <p:nvPr/>
        </p:nvSpPr>
        <p:spPr>
          <a:xfrm>
            <a:off x="1801488" y="407750"/>
            <a:ext cx="31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Transaction count vs balance</a:t>
            </a:r>
          </a:p>
        </p:txBody>
      </p:sp>
    </p:spTree>
    <p:extLst>
      <p:ext uri="{BB962C8B-B14F-4D97-AF65-F5344CB8AC3E}">
        <p14:creationId xmlns:p14="http://schemas.microsoft.com/office/powerpoint/2010/main" val="339983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7E86-59F5-7DCB-967B-151D553B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2667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How many transactions for each transaction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8EAB8-8A35-A825-2CD2-CBB08318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4" y="2087072"/>
            <a:ext cx="7521592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2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7D29-F649-A693-8649-455FBDB1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B3CF-FA2B-730A-413F-F89BB6E3B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came into programming not knowing much.</a:t>
            </a:r>
          </a:p>
          <a:p>
            <a:r>
              <a:rPr lang="en-US" dirty="0"/>
              <a:t>Learning new tools</a:t>
            </a:r>
          </a:p>
          <a:p>
            <a:r>
              <a:rPr lang="en-US" dirty="0"/>
              <a:t>Solving problems</a:t>
            </a:r>
          </a:p>
          <a:p>
            <a:r>
              <a:rPr lang="en-US" dirty="0"/>
              <a:t>Originally, I was going to use Regex for formatting customer phone number, but I learned that </a:t>
            </a:r>
            <a:r>
              <a:rPr lang="en-US" dirty="0" err="1"/>
              <a:t>pyspark</a:t>
            </a:r>
            <a:r>
              <a:rPr lang="en-US" dirty="0"/>
              <a:t> does not support regex.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977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Group 2113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15" name="Rectangle 2114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7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B0E312-5AC0-3F46-D55D-8BA68B19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2050" name="Picture 2" descr="Time lords: The clocks that rule our world">
            <a:extLst>
              <a:ext uri="{FF2B5EF4-FFF2-40B4-BE49-F238E27FC236}">
                <a16:creationId xmlns:a16="http://schemas.microsoft.com/office/drawing/2014/main" id="{5BF1442E-03CD-3833-2FED-0934B9A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1" r="31937"/>
          <a:stretch>
            <a:fillRect/>
          </a:stretch>
        </p:blipFill>
        <p:spPr bwMode="auto">
          <a:xfrm>
            <a:off x="-5597" y="10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17" name="Rectangle 2116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8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9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1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2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3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4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5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6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7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8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9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0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1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2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3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4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5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6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7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3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4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5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6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7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8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9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Rectangle 2099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5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6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7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8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0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1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2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3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50C7-5C48-0126-4704-C8FA66820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sz="2200" dirty="0"/>
              <a:t>All this to circle back around to my first couple slides.</a:t>
            </a:r>
          </a:p>
          <a:p>
            <a:r>
              <a:rPr lang="en-US" sz="2200" dirty="0"/>
              <a:t>I spent months learning and growing so I can create effective programs so I can save you, a client, or anyone else time and prevent wasted time with ease of use.</a:t>
            </a:r>
          </a:p>
          <a:p>
            <a:r>
              <a:rPr lang="en-US" sz="2200" dirty="0"/>
              <a:t>“There is nothing worse than not enjoying the time you are wasting”- Alexander Truby-Arena</a:t>
            </a:r>
          </a:p>
        </p:txBody>
      </p:sp>
    </p:spTree>
    <p:extLst>
      <p:ext uri="{BB962C8B-B14F-4D97-AF65-F5344CB8AC3E}">
        <p14:creationId xmlns:p14="http://schemas.microsoft.com/office/powerpoint/2010/main" val="391188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1A9F48-B952-BE90-4C09-8CEAE9A34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7" b="2514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E5B76-F369-657B-6034-087D1BF39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7" b="92779" l="9840" r="89894">
                        <a14:foregroundMark x1="29521" y1="91247" x2="29521" y2="91247"/>
                        <a14:foregroundMark x1="79521" y1="92779" x2="79521" y2="92779"/>
                        <a14:foregroundMark x1="27394" y1="92123" x2="27394" y2="921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6854" y="3244645"/>
            <a:ext cx="503196" cy="3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EDED1-3924-1A72-CD4F-976984B8DAE9}"/>
              </a:ext>
            </a:extLst>
          </p:cNvPr>
          <p:cNvSpPr txBox="1"/>
          <p:nvPr/>
        </p:nvSpPr>
        <p:spPr>
          <a:xfrm>
            <a:off x="8776058" y="1109662"/>
            <a:ext cx="2100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FIN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7CFB93-F30B-D8B8-A2D3-3D490393558D}"/>
              </a:ext>
            </a:extLst>
          </p:cNvPr>
          <p:cNvSpPr/>
          <p:nvPr/>
        </p:nvSpPr>
        <p:spPr>
          <a:xfrm rot="2525674">
            <a:off x="10186219" y="2517058"/>
            <a:ext cx="690510" cy="19664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8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46319E-DC28-33D8-F81E-77A9E506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Quotes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95DB-992B-8564-9F8A-CECBB7DE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6" y="1093788"/>
            <a:ext cx="6150623" cy="4697413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HumanSans"/>
              </a:rPr>
              <a:t>“Time you enjoy wasting is not wasted time.” — Marthe </a:t>
            </a:r>
            <a:r>
              <a:rPr lang="en-US" b="0" i="0" dirty="0" err="1">
                <a:effectLst/>
                <a:latin typeface="HumanSans"/>
              </a:rPr>
              <a:t>Troly</a:t>
            </a:r>
            <a:r>
              <a:rPr lang="en-US" b="0" i="0" dirty="0">
                <a:effectLst/>
                <a:latin typeface="HumanSans"/>
              </a:rPr>
              <a:t>-Curtin</a:t>
            </a:r>
          </a:p>
          <a:p>
            <a:pPr marL="0" indent="0">
              <a:buNone/>
            </a:pPr>
            <a:endParaRPr lang="en-US" dirty="0">
              <a:latin typeface="HumanSans"/>
            </a:endParaRPr>
          </a:p>
          <a:p>
            <a:r>
              <a:rPr lang="en-US" dirty="0">
                <a:latin typeface="HumanSans"/>
              </a:rPr>
              <a:t>“Time is the only currency we're born with, spend constantly, and can never earn back. So, ask yourself, is what you're buying worth the cost?”</a:t>
            </a:r>
            <a:r>
              <a:rPr lang="en-US" b="0" i="0" dirty="0">
                <a:effectLst/>
                <a:latin typeface="HumanSans"/>
              </a:rPr>
              <a:t>– Alexander Truby-Arena</a:t>
            </a:r>
          </a:p>
        </p:txBody>
      </p:sp>
    </p:spTree>
    <p:extLst>
      <p:ext uri="{BB962C8B-B14F-4D97-AF65-F5344CB8AC3E}">
        <p14:creationId xmlns:p14="http://schemas.microsoft.com/office/powerpoint/2010/main" val="287167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52" name="Rectangle 115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59BDE2-6F21-F4EA-A930-81FCDCD4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So why does Time matter?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A992F8-153C-80EF-15A2-5C73B01D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8" r="17205" b="1"/>
          <a:stretch>
            <a:fillRect/>
          </a:stretch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5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6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9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0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1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2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3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4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5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6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7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8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9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0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1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2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3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4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3595F-0B27-D6F7-5BFF-F215F6EF2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/>
              <a:t>Well, my job is to spend my time to save you time.</a:t>
            </a:r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So, how do I do that?</a:t>
            </a:r>
          </a:p>
        </p:txBody>
      </p:sp>
    </p:spTree>
    <p:extLst>
      <p:ext uri="{BB962C8B-B14F-4D97-AF65-F5344CB8AC3E}">
        <p14:creationId xmlns:p14="http://schemas.microsoft.com/office/powerpoint/2010/main" val="194751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44FF4-3A18-8553-7D63-A0B6D3B9E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6449458-772D-3593-030E-0C756F13F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7A6B765-1139-C252-E233-D4AD05629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DE3AD671-A33A-A426-2D3D-46681FF69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55946B-43CE-1095-00D1-6839DEC7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54325"/>
            <a:ext cx="2546923" cy="578948"/>
          </a:xfrm>
        </p:spPr>
        <p:txBody>
          <a:bodyPr>
            <a:normAutofit/>
          </a:bodyPr>
          <a:lstStyle/>
          <a:p>
            <a:r>
              <a:rPr lang="en-US" sz="3200" dirty="0"/>
              <a:t>workflow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CC3D78-426E-2443-E5F4-6C045B2FD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CE1277-E72D-7F2E-5E81-8F9550DC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9735DEF-FB4B-8674-9250-B94A55D60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25F808D-6BBA-BA6E-49BB-87DAD6504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5F26F2-A95D-8C00-376F-A7DD5C7EE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CA5EBFF-DD99-29C8-F2F3-33BB2B25A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75E697E-E287-E747-2408-ECF7D24F6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7AF485F-D5AF-17E7-7149-91CF46F5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950E52AF-0DC3-4F62-6A0D-CCF34804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7C5F1B4-9DA8-678F-ED3C-99D32A550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A13C6552-C472-202C-EFF9-42CC98B35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12433402-29FF-B9C9-2F7D-BA2F2AD40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2CDE853-383D-D342-7556-6E9B47483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57BFAFD-994A-FC93-1CA9-64DFC76B3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094E0DF-84C6-A69F-925C-1B3FADDA0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1BA2B0AA-AB85-F615-5C97-D793A3E59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CDF9D526-981B-7603-2033-3927ECE9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7BAB97F-F470-B506-6E83-CA175268A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2635251-26B6-A306-F2B3-4BEC8A249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A9C2B9AA-A782-1F9F-ED74-65CAE72C9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1255775-C204-C379-FDF2-F83782AC2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3E6AC0F0-7427-8034-D3F5-929420750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6AA8BDED-7CE2-BCA4-CF36-BDD5B6729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D0FAE136-BE73-0D45-E8F7-0DA6688BE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56BFC61-F588-AFA9-DF84-BD959E941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42E0190-C94C-B67A-0335-7EDB53FD8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7CBA4E8F-BBA7-E2BD-A6A6-28C5A8425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3C07768-438D-451D-A50E-E3A06117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75D5EBC-CAA2-EF1D-3626-CDE52B526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E54CB0-1C6E-15B7-DC93-10368FF37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BAB0D9A-EF05-F986-DCB5-FB58C88A5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4BBFB343-7C9D-54E7-8336-5D1108BB3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F10E4DE-FD60-E5AE-17E4-AFC55A547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EF0EBFC0-50A6-231C-3FB4-9B12AC1B8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F6A85B7E-3496-5703-D355-1688877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15B8F765-FE6C-4533-B763-E3412EB7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EC147D29-C6BD-BAC8-344C-D4FF7F11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06F5A1C0-4A73-5D98-45A5-390358823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E4313CB-4F41-5C5A-60F8-00A16BE1D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68B870A8-47D7-F06C-DF09-45C80005D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9978DF71-05A1-D7A0-1CDA-676A60F2F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99D969-875F-27A7-72D8-9A7B6B610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C3E33189-D797-9F41-BAB4-DC929B64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4E5B41B0-AE70-BF50-ABA4-76674A456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DAB56F7-8E45-6BD9-C57F-FA7FC7972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0202A90-7483-C4E4-C805-5F91DF4D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9C03987-B34B-F09F-E571-E41E84AB7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C3F0867-6EA9-393F-EEE5-1A5A29529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B2F8443E-69C8-F536-380C-DC498C2C1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BD609C0-1B67-6516-BC97-F4011BDD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2B6611DE-62BC-00A4-198D-FE70E2FEA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4F822BE2-7049-45C6-17F9-785EA26D1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0BAC9279-0F25-29A1-F372-9999AA79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70C0A305-D043-419D-C275-BE57E994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0F38B202-2687-FE96-3405-4E68DA99D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A31366-595B-65F8-3276-45A83496DE67}"/>
              </a:ext>
            </a:extLst>
          </p:cNvPr>
          <p:cNvGrpSpPr/>
          <p:nvPr/>
        </p:nvGrpSpPr>
        <p:grpSpPr>
          <a:xfrm>
            <a:off x="-2910545" y="-1"/>
            <a:ext cx="2321364" cy="2617397"/>
            <a:chOff x="2859793" y="-55460"/>
            <a:chExt cx="2321364" cy="2617397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6EC11D-9F8A-7175-74D8-02F12F93E122}"/>
                </a:ext>
              </a:extLst>
            </p:cNvPr>
            <p:cNvSpPr/>
            <p:nvPr/>
          </p:nvSpPr>
          <p:spPr>
            <a:xfrm>
              <a:off x="2859793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8" name="Picture 87" descr="establish a spark session">
              <a:extLst>
                <a:ext uri="{FF2B5EF4-FFF2-40B4-BE49-F238E27FC236}">
                  <a16:creationId xmlns:a16="http://schemas.microsoft.com/office/drawing/2014/main" id="{C15F621C-A6E4-9D89-E6C3-D990BCD0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3071" y="737185"/>
              <a:ext cx="1579538" cy="156161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0E135B-3065-44F6-B62D-FB9EBF128C18}"/>
                </a:ext>
              </a:extLst>
            </p:cNvPr>
            <p:cNvSpPr txBox="1"/>
            <p:nvPr/>
          </p:nvSpPr>
          <p:spPr>
            <a:xfrm>
              <a:off x="3098282" y="-55460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Spark Session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33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4CD4E-1730-A613-2C94-4BDE8FC2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2F21E14-0C51-155B-D5C1-7E601912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B625C1EB-8525-A79B-14AC-8F8C1D360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78BCA3E-B3D3-CEF5-C0DE-F10250895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504754-43D1-9F56-E031-AF01ABA1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54325"/>
            <a:ext cx="2546923" cy="578948"/>
          </a:xfrm>
        </p:spPr>
        <p:txBody>
          <a:bodyPr>
            <a:normAutofit/>
          </a:bodyPr>
          <a:lstStyle/>
          <a:p>
            <a:r>
              <a:rPr lang="en-US" sz="3200" dirty="0"/>
              <a:t>workflow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32336-BC7D-7C96-42BF-5859D0DF3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79D6E6-137E-9153-6E3D-BABECB8F8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907D8BD-AF97-281D-05C6-8121AABAB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65FF0F6-9970-3A7B-13B1-7875151AB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8316C3-96C5-AA51-35D5-F202CACAF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A1F7259-1CBC-74AD-628D-AF73C9D89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441B9C7-6F0D-80C6-6038-EE65E0043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60FBF7C-88F7-1E6A-EA6D-B588CA085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BB984F3-F7F9-7612-FCF6-3E1CEA06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EA48F6E-3A71-3671-1E79-95BDD05AE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CF32527-13A9-ECAA-81D4-5C307DC8F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4479B8A-C18D-3268-71A3-7DC1D91ED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B60AC7BB-6232-8754-3CB1-4E9F40179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46053BD-76F0-71B7-EE82-95041D5C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A568922-F2E4-6CC2-8BCE-2278598D4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9F634455-D2C5-E49F-6EA8-AA691F5F9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EC764DFA-84A3-28E0-5CF3-8EC479343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94D237E-C08B-85C0-2487-C39869319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BAB9B5D2-25C6-AA32-82ED-306B579A4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DC6B1BA-5621-CA05-A737-1E8216928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36EDA517-0DB5-0C78-484C-B7566C962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549F697E-E896-E71C-7811-5BFAC12E2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BE91B05-0136-1BF8-771A-BEB80EA1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7C1F3E54-6CA2-8584-8AAF-48F678F14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C2BC70BE-BABE-4363-699A-D3C55B291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FDF8180D-4A14-AB7D-94D7-2FC37F797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632392D8-8790-D5EA-F0E1-CA637690D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C9DEBDAC-C3E8-A14F-C3FE-95F017418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EC85B19-F044-17A2-9EBF-A0DF284F5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D121E36-4534-9DE8-2E6A-BF60B180B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285AEFE-53B0-29D1-15AB-78B41B2FA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FA48181A-BDC4-D845-03BE-C986BCA0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DEC2831F-B910-60FA-22E2-F8AC292A7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098609EE-16B3-DF5E-CF4C-C485E3744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5B5CA0A4-4154-B97D-FF0A-9902A8BD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766E0CF-21AD-0D84-CFBC-B04DD54F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2069FD3D-8B6A-CC96-91C1-8B34B2540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95431D52-8BCD-40CF-F00A-9E14107CA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C2B76E0-2A8B-EBF0-FFE8-5CC09E72F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77D110E4-C575-7E84-2AA7-6EA42D86E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2DE6DEB6-055F-2702-4F55-7073F909A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0239FC0-0DDA-ECF2-8703-40006035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DFFF12F8-92C9-38A1-BAFD-BD03E7A7E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83AC0A5-B081-3380-E301-E57F3294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528A6F2B-0D66-F8DC-B509-F4CA25CA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D69A17B9-8772-C47F-A533-6E6C6DC5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FCE7665F-2A87-2C39-B151-F8D132457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D4591957-BEC4-1CCC-5798-B5E32D9B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9672ACF-283A-1612-A057-2283B4E9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A07582E8-F106-D76F-46E5-7BD009681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3A9BA5B1-F7B3-830E-BD16-78604AB0A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87478B66-9130-0C5C-8A74-D9E0116AD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661CB72F-552D-EB69-FA9C-23AA6731D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FA35E67-CE08-1B1D-553D-AC6F9FBE4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4EF0AB1-F4B7-1F4A-788C-1D7186129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B8451D-FF9F-EBBD-C8D7-9C1D46C81424}"/>
              </a:ext>
            </a:extLst>
          </p:cNvPr>
          <p:cNvGrpSpPr/>
          <p:nvPr/>
        </p:nvGrpSpPr>
        <p:grpSpPr>
          <a:xfrm>
            <a:off x="2314576" y="10710"/>
            <a:ext cx="2321364" cy="2617397"/>
            <a:chOff x="2859793" y="-55460"/>
            <a:chExt cx="2321364" cy="2617397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C9BC0D7-0A05-6CA0-5726-862FD47B0DB2}"/>
                </a:ext>
              </a:extLst>
            </p:cNvPr>
            <p:cNvSpPr/>
            <p:nvPr/>
          </p:nvSpPr>
          <p:spPr>
            <a:xfrm>
              <a:off x="2859793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8" name="Picture 87" descr="establish a spark session">
              <a:extLst>
                <a:ext uri="{FF2B5EF4-FFF2-40B4-BE49-F238E27FC236}">
                  <a16:creationId xmlns:a16="http://schemas.microsoft.com/office/drawing/2014/main" id="{C3CC076D-1005-5536-D8FB-42D76572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3071" y="737185"/>
              <a:ext cx="1579538" cy="156161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0A3D12A-3F4C-DB4F-1DDC-C968AA1A129C}"/>
                </a:ext>
              </a:extLst>
            </p:cNvPr>
            <p:cNvSpPr txBox="1"/>
            <p:nvPr/>
          </p:nvSpPr>
          <p:spPr>
            <a:xfrm>
              <a:off x="3098282" y="-55460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Spark Session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5B72D9-712C-5531-B6DC-6C4F24AA71EE}"/>
              </a:ext>
            </a:extLst>
          </p:cNvPr>
          <p:cNvGrpSpPr/>
          <p:nvPr/>
        </p:nvGrpSpPr>
        <p:grpSpPr>
          <a:xfrm>
            <a:off x="5595180" y="-2956139"/>
            <a:ext cx="2407487" cy="2469145"/>
            <a:chOff x="6006948" y="110911"/>
            <a:chExt cx="2407487" cy="2469145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54B44-A3E4-005D-9118-878FD79F6738}"/>
                </a:ext>
              </a:extLst>
            </p:cNvPr>
            <p:cNvSpPr/>
            <p:nvPr/>
          </p:nvSpPr>
          <p:spPr>
            <a:xfrm>
              <a:off x="6093071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97" name="Picture 4">
              <a:extLst>
                <a:ext uri="{FF2B5EF4-FFF2-40B4-BE49-F238E27FC236}">
                  <a16:creationId xmlns:a16="http://schemas.microsoft.com/office/drawing/2014/main" id="{EE82752C-580D-9255-14F0-A4819B9A0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569" y="709299"/>
              <a:ext cx="1992104" cy="152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4B1F0D-A194-C9D4-880F-5505AA67C152}"/>
                </a:ext>
              </a:extLst>
            </p:cNvPr>
            <p:cNvSpPr txBox="1"/>
            <p:nvPr/>
          </p:nvSpPr>
          <p:spPr>
            <a:xfrm>
              <a:off x="6414397" y="110911"/>
              <a:ext cx="179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Extracting Files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796D4F2-E2DA-FC83-56D0-5F998AFE93E8}"/>
                </a:ext>
              </a:extLst>
            </p:cNvPr>
            <p:cNvSpPr txBox="1"/>
            <p:nvPr/>
          </p:nvSpPr>
          <p:spPr>
            <a:xfrm>
              <a:off x="6006948" y="2155525"/>
              <a:ext cx="509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B4BF58C-16AF-2182-4840-4ECC85A0B5F2}"/>
                </a:ext>
              </a:extLst>
            </p:cNvPr>
            <p:cNvSpPr txBox="1"/>
            <p:nvPr/>
          </p:nvSpPr>
          <p:spPr>
            <a:xfrm>
              <a:off x="6379232" y="2210724"/>
              <a:ext cx="1095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code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3FBE406-57BC-A88E-97BE-86BF3DF17A83}"/>
                </a:ext>
              </a:extLst>
            </p:cNvPr>
            <p:cNvSpPr txBox="1"/>
            <p:nvPr/>
          </p:nvSpPr>
          <p:spPr>
            <a:xfrm>
              <a:off x="7490285" y="670379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Files</a:t>
              </a:r>
            </a:p>
          </p:txBody>
        </p:sp>
        <p:sp>
          <p:nvSpPr>
            <p:cNvPr id="102" name="Arrow: Right 101">
              <a:extLst>
                <a:ext uri="{FF2B5EF4-FFF2-40B4-BE49-F238E27FC236}">
                  <a16:creationId xmlns:a16="http://schemas.microsoft.com/office/drawing/2014/main" id="{94AE2FA1-5FB6-7849-51DD-708194231F45}"/>
                </a:ext>
              </a:extLst>
            </p:cNvPr>
            <p:cNvSpPr/>
            <p:nvPr/>
          </p:nvSpPr>
          <p:spPr>
            <a:xfrm rot="16926660">
              <a:off x="6236742" y="2028905"/>
              <a:ext cx="223468" cy="155925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DE803F83-1A4E-22C8-FC9B-BBCB7E4833AB}"/>
                </a:ext>
              </a:extLst>
            </p:cNvPr>
            <p:cNvSpPr/>
            <p:nvPr/>
          </p:nvSpPr>
          <p:spPr>
            <a:xfrm rot="16200000">
              <a:off x="6808173" y="2058237"/>
              <a:ext cx="244887" cy="175694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3BA948D-B099-B2E2-8D9A-5973304DC6FC}"/>
              </a:ext>
            </a:extLst>
          </p:cNvPr>
          <p:cNvSpPr/>
          <p:nvPr/>
        </p:nvSpPr>
        <p:spPr>
          <a:xfrm rot="10800000">
            <a:off x="-2965373" y="1240970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</p:spTree>
    <p:extLst>
      <p:ext uri="{BB962C8B-B14F-4D97-AF65-F5344CB8AC3E}">
        <p14:creationId xmlns:p14="http://schemas.microsoft.com/office/powerpoint/2010/main" val="120542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2DD17-02C0-90D3-C931-83903957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EA1D29C-AE97-0904-6B77-81CCB5973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2BBC92E3-F1A8-A854-4EFB-969ADB4E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25395358-4F3C-0775-AC76-1AEDB17E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8A0B9F-A2A7-20D1-DEA5-42124E18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54325"/>
            <a:ext cx="2546923" cy="578948"/>
          </a:xfrm>
        </p:spPr>
        <p:txBody>
          <a:bodyPr>
            <a:normAutofit/>
          </a:bodyPr>
          <a:lstStyle/>
          <a:p>
            <a:r>
              <a:rPr lang="en-US" sz="3200" dirty="0"/>
              <a:t>workflow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3F4E09-B7E6-B926-B3BB-FCFCD228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9C7ED2-5FB1-9D00-364A-E897D735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5B8E96-1437-7F87-D19F-80C60759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E7D63C8-2A81-DD1E-9623-E93B78FE8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2E1B63-4A57-30DC-550B-84D0C5313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672875D-53A1-BC15-F028-FCEFEF8D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18AFFFDF-E0BC-CED1-26F6-F67B10FF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E8F4709-A073-9C2F-76A5-4A39D69B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E754790-459D-BB6D-5DA8-535D383C0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62EA05C-CB7E-4234-DF26-586B0A51E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6DD608E1-6257-0917-FDF9-304F65F14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1F8D139B-504C-A03C-57E8-5342F8BDE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AA9C374-F1FA-7203-4846-D7338F147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F73970C-A9B1-A231-6920-3E738B5E9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2679DF35-99E0-6BCF-207B-5109CD1A4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FC866D9-BEBB-4BE4-B5ED-3AA62709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99CBB06-6531-1409-354F-D308967B5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06B4907F-5F97-F88F-FC63-8A79F41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FDCFF11-3C20-5ADA-8C68-B73345DBB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7DE93244-E468-60B8-590D-20DF469BE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268C019C-9602-75A7-94EE-A8C99A61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FCFEAD27-4D11-E95B-E12D-5BC6DBA69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B35DB200-E356-34CE-06B8-CF6A2E5A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BFA7D9F2-39A0-71E1-A40E-2E0ED03B5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5F78C782-274A-3019-C315-0F38DFF29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C0E3CE23-C2CF-F935-4033-6CD16888B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F70E0F65-8420-62E1-CB75-EA220E619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68537F86-838A-C707-C56B-B38DE3D2A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C7BAD51C-EA00-CD25-5BF6-4A1C1DBE4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80B0306-F891-E07B-E20F-38EE4055D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ED3E39C-30A5-0C4C-0883-E41C2FA7C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36B56F2-E9C5-B01B-C751-A4DBB386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7C94EC63-82AA-CEE6-FB01-80A499136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D3A63A76-F717-EF68-A8E7-B0BBAFAE4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73774AA-2E8A-BF9A-84E0-FC6C209CF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4D8E39CA-A918-53E4-E5DF-3DB2E4E9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8D79F5BB-6F24-B365-2FDB-F06389F0B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865EAD44-640C-2004-231F-3E53E15EF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2D72ABF2-2812-2B06-9509-FD01D110C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635DE2D-A285-7A82-28D6-72DB086EE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E56DBED1-2A44-1EC1-D7A1-D05C01A5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3CB3EB-4D80-2B6B-067D-37F1249B6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458B13CF-E751-5EC4-7D35-5CF1482A1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0546A223-D3B4-5774-9930-82835B89E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A70CD9AA-0FD4-75D9-3B18-BB679E6D2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DD7AFE3-90E6-1BB5-68B5-FC189CC75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441335F2-493B-9B9D-9F33-F9A8196F3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6108FD3-4A52-2DC5-8EB3-6182E328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4D2ABC7-1171-1867-05DB-0E261B3E1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AC112B05-99FB-0630-1B9E-FCEABC0AF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1B259276-70AD-BEE4-F260-381DB38DA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09BAD45-F4F0-FAC9-AD63-75AD8FCB0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08F3CC84-1D9F-A385-61D3-3042509B4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C8FC89B2-CDAD-13AA-7290-B487035E0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D9B65385-56AC-E5F4-7A25-DAA1691D7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28CA21-3467-5C76-CAB5-F4B27DAEC87A}"/>
              </a:ext>
            </a:extLst>
          </p:cNvPr>
          <p:cNvGrpSpPr/>
          <p:nvPr/>
        </p:nvGrpSpPr>
        <p:grpSpPr>
          <a:xfrm>
            <a:off x="2314576" y="10710"/>
            <a:ext cx="2321364" cy="2617397"/>
            <a:chOff x="2859793" y="-55460"/>
            <a:chExt cx="2321364" cy="2617397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B43A12-CB83-94FF-76B9-7FE26EE6AA49}"/>
                </a:ext>
              </a:extLst>
            </p:cNvPr>
            <p:cNvSpPr/>
            <p:nvPr/>
          </p:nvSpPr>
          <p:spPr>
            <a:xfrm>
              <a:off x="2859793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8" name="Picture 87" descr="establish a spark session">
              <a:extLst>
                <a:ext uri="{FF2B5EF4-FFF2-40B4-BE49-F238E27FC236}">
                  <a16:creationId xmlns:a16="http://schemas.microsoft.com/office/drawing/2014/main" id="{6383D017-E649-8144-1116-DB137F196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3071" y="737185"/>
              <a:ext cx="1579538" cy="156161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539CDDE-2B92-CDC0-675D-990BD0E44D1D}"/>
                </a:ext>
              </a:extLst>
            </p:cNvPr>
            <p:cNvSpPr txBox="1"/>
            <p:nvPr/>
          </p:nvSpPr>
          <p:spPr>
            <a:xfrm>
              <a:off x="3098282" y="-55460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Spark Session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76D2A35-6E7B-4F38-2CDE-CFDA700A39D6}"/>
              </a:ext>
            </a:extLst>
          </p:cNvPr>
          <p:cNvGrpSpPr/>
          <p:nvPr/>
        </p:nvGrpSpPr>
        <p:grpSpPr>
          <a:xfrm>
            <a:off x="5524096" y="164517"/>
            <a:ext cx="2407487" cy="2469145"/>
            <a:chOff x="6006948" y="110911"/>
            <a:chExt cx="2407487" cy="246914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633ADF-30AB-4F01-48F4-AB2C8233306F}"/>
                </a:ext>
              </a:extLst>
            </p:cNvPr>
            <p:cNvSpPr/>
            <p:nvPr/>
          </p:nvSpPr>
          <p:spPr>
            <a:xfrm>
              <a:off x="6093071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7D35D04-5063-7B8D-70DD-4C0952FDE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569" y="709299"/>
              <a:ext cx="1992104" cy="152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F4D601-3804-38E9-7601-1A8849E10C0C}"/>
                </a:ext>
              </a:extLst>
            </p:cNvPr>
            <p:cNvSpPr txBox="1"/>
            <p:nvPr/>
          </p:nvSpPr>
          <p:spPr>
            <a:xfrm>
              <a:off x="6414397" y="110911"/>
              <a:ext cx="179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Extracting Files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A9637A-A51A-670D-599D-1FC828B277BB}"/>
                </a:ext>
              </a:extLst>
            </p:cNvPr>
            <p:cNvSpPr txBox="1"/>
            <p:nvPr/>
          </p:nvSpPr>
          <p:spPr>
            <a:xfrm>
              <a:off x="6006948" y="2155525"/>
              <a:ext cx="509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6C6F91-9751-0921-4302-2BA08327A788}"/>
                </a:ext>
              </a:extLst>
            </p:cNvPr>
            <p:cNvSpPr txBox="1"/>
            <p:nvPr/>
          </p:nvSpPr>
          <p:spPr>
            <a:xfrm>
              <a:off x="6379232" y="2210724"/>
              <a:ext cx="1095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code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4C398D-B8D8-C803-DFB3-2570F665A99E}"/>
                </a:ext>
              </a:extLst>
            </p:cNvPr>
            <p:cNvSpPr txBox="1"/>
            <p:nvPr/>
          </p:nvSpPr>
          <p:spPr>
            <a:xfrm>
              <a:off x="7490285" y="670379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Files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C08BEEF-2B99-DB72-061C-5060137CF438}"/>
                </a:ext>
              </a:extLst>
            </p:cNvPr>
            <p:cNvSpPr/>
            <p:nvPr/>
          </p:nvSpPr>
          <p:spPr>
            <a:xfrm rot="16926660">
              <a:off x="6236742" y="2028905"/>
              <a:ext cx="223468" cy="155925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EEFD71B6-9C7A-9CBE-D284-5C1929C1BDBF}"/>
                </a:ext>
              </a:extLst>
            </p:cNvPr>
            <p:cNvSpPr/>
            <p:nvPr/>
          </p:nvSpPr>
          <p:spPr>
            <a:xfrm rot="16200000">
              <a:off x="6808173" y="2058237"/>
              <a:ext cx="244887" cy="175694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F8879C-9384-229E-5FB7-53EFDACF1E79}"/>
              </a:ext>
            </a:extLst>
          </p:cNvPr>
          <p:cNvSpPr/>
          <p:nvPr/>
        </p:nvSpPr>
        <p:spPr>
          <a:xfrm rot="10800000">
            <a:off x="4888343" y="1153630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D0F530-53DB-CCD9-4E64-6E9D76AFBACF}"/>
              </a:ext>
            </a:extLst>
          </p:cNvPr>
          <p:cNvGrpSpPr/>
          <p:nvPr/>
        </p:nvGrpSpPr>
        <p:grpSpPr>
          <a:xfrm>
            <a:off x="13117343" y="-83587"/>
            <a:ext cx="2432623" cy="2604453"/>
            <a:chOff x="9331034" y="-42516"/>
            <a:chExt cx="2432623" cy="2604453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6A199C-727E-E42F-D41B-AB283CDADE05}"/>
                </a:ext>
              </a:extLst>
            </p:cNvPr>
            <p:cNvSpPr/>
            <p:nvPr/>
          </p:nvSpPr>
          <p:spPr>
            <a:xfrm>
              <a:off x="9386662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4947DE7C-3EBF-B56B-BFE3-733DE69DE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8889" l="5145" r="97106">
                          <a14:foregroundMark x1="83601" y1="35185" x2="82958" y2="73457"/>
                          <a14:foregroundMark x1="92323" y1="67284" x2="92350" y2="66865"/>
                          <a14:foregroundMark x1="92283" y1="67901" x2="92323" y2="67284"/>
                          <a14:foregroundMark x1="97074" y1="48765" x2="97071" y2="48885"/>
                          <a14:foregroundMark x1="97090" y1="48148" x2="97074" y2="48765"/>
                          <a14:foregroundMark x1="97106" y1="47531" x2="97090" y2="48148"/>
                          <a14:foregroundMark x1="94564" y1="67540" x2="94534" y2="67901"/>
                          <a14:foregroundMark x1="95245" y1="59259" x2="95224" y2="59508"/>
                          <a14:foregroundMark x1="95266" y1="59002" x2="95245" y2="59259"/>
                          <a14:foregroundMark x1="93115" y1="67901" x2="92926" y2="69136"/>
                          <a14:foregroundMark x1="93210" y1="67284" x2="93115" y2="67901"/>
                          <a14:foregroundMark x1="93355" y1="66335" x2="93210" y2="67284"/>
                          <a14:foregroundMark x1="92605" y1="67901" x2="92283" y2="69136"/>
                          <a14:foregroundMark x1="92766" y1="67284" x2="92605" y2="67901"/>
                          <a14:foregroundMark x1="93033" y1="66258" x2="92766" y2="67284"/>
                          <a14:foregroundMark x1="92682" y1="61111" x2="92689" y2="60965"/>
                          <a14:foregroundMark x1="92651" y1="61728" x2="92682" y2="61111"/>
                          <a14:foregroundMark x1="92620" y1="62346" x2="92651" y2="61728"/>
                          <a14:foregroundMark x1="92605" y1="62653" x2="92620" y2="62346"/>
                          <a14:foregroundMark x1="92375" y1="67284" x2="92398" y2="66823"/>
                          <a14:foregroundMark x1="92344" y1="67901" x2="92375" y2="67284"/>
                          <a14:foregroundMark x1="92283" y1="69136" x2="92344" y2="67901"/>
                          <a14:foregroundMark x1="95145" y1="50000" x2="95177" y2="49383"/>
                          <a14:foregroundMark x1="95120" y1="50482" x2="95145" y2="50000"/>
                          <a14:foregroundMark x1="96431" y1="46296" x2="96463" y2="45679"/>
                          <a14:foregroundMark x1="96398" y1="46914" x2="96431" y2="46296"/>
                          <a14:foregroundMark x1="96366" y1="47531" x2="96398" y2="46914"/>
                          <a14:foregroundMark x1="96334" y1="48148" x2="96366" y2="47531"/>
                          <a14:foregroundMark x1="96302" y1="48765" x2="96334" y2="48148"/>
                          <a14:foregroundMark x1="96269" y1="49383" x2="96302" y2="48765"/>
                          <a14:foregroundMark x1="96260" y1="49548" x2="96269" y2="49383"/>
                          <a14:foregroundMark x1="5145" y1="64198" x2="8360" y2="62346"/>
                          <a14:foregroundMark x1="96463" y1="49383" x2="96463" y2="49383"/>
                          <a14:foregroundMark x1="96463" y1="49383" x2="96463" y2="49383"/>
                          <a14:foregroundMark x1="96463" y1="48148" x2="96463" y2="48148"/>
                          <a14:foregroundMark x1="96463" y1="48765" x2="96463" y2="49383"/>
                          <a14:foregroundMark x1="96678" y1="50000" x2="96570" y2="50617"/>
                          <a14:foregroundMark x1="96785" y1="49383" x2="96678" y2="50000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46914" x2="96463" y2="48148"/>
                          <a14:foregroundMark x1="96624" y1="50000" x2="96677" y2="50617"/>
                          <a14:foregroundMark x1="96571" y1="49383" x2="96624" y2="50000"/>
                          <a14:foregroundMark x1="96517" y1="48765" x2="96571" y2="49383"/>
                          <a14:foregroundMark x1="96463" y1="48148" x2="96517" y2="48765"/>
                          <a14:foregroundMark x1="94566" y1="58491" x2="94538" y2="58797"/>
                          <a14:foregroundMark x1="94158" y1="63580" x2="94212" y2="64198"/>
                          <a14:foregroundMark x1="94105" y1="62963" x2="94158" y2="63580"/>
                          <a14:foregroundMark x1="94055" y1="62382" x2="94105" y2="62963"/>
                          <a14:foregroundMark x1="92926" y1="62346" x2="92926" y2="62346"/>
                          <a14:foregroundMark x1="92766" y1="62963" x2="92926" y2="62346"/>
                          <a14:foregroundMark x1="92605" y1="63580" x2="92766" y2="62963"/>
                          <a14:foregroundMark x1="92605" y1="62963" x2="93248" y2="62346"/>
                          <a14:foregroundMark x1="92765" y1="62346" x2="93248" y2="61728"/>
                          <a14:foregroundMark x1="92283" y1="62963" x2="92765" y2="62346"/>
                          <a14:foregroundMark x1="45016" y1="14815" x2="45016" y2="14815"/>
                          <a14:foregroundMark x1="47588" y1="19753" x2="47588" y2="19753"/>
                          <a14:foregroundMark x1="45338" y1="26543" x2="45338" y2="26543"/>
                          <a14:foregroundMark x1="45016" y1="24691" x2="45016" y2="24691"/>
                          <a14:foregroundMark x1="44695" y1="29630" x2="44695" y2="29630"/>
                          <a14:foregroundMark x1="48232" y1="29630" x2="48232" y2="29630"/>
                          <a14:foregroundMark x1="54662" y1="25309" x2="54662" y2="25309"/>
                          <a14:foregroundMark x1="52412" y1="17901" x2="52412" y2="17901"/>
                          <a14:foregroundMark x1="23312" y1="43827" x2="24116" y2="42593"/>
                          <a14:foregroundMark x1="22910" y1="44444" x2="23312" y2="43827"/>
                          <a14:foregroundMark x1="22106" y1="45679" x2="22910" y2="44444"/>
                          <a14:foregroundMark x1="21704" y1="46296" x2="22106" y2="45679"/>
                          <a14:foregroundMark x1="21302" y1="46914" x2="21704" y2="46296"/>
                          <a14:foregroundMark x1="20900" y1="47531" x2="21302" y2="46914"/>
                          <a14:backgroundMark x1="28939" y1="45679" x2="31190" y2="46296"/>
                          <a14:backgroundMark x1="31511" y1="59877" x2="31511" y2="59877"/>
                          <a14:backgroundMark x1="31511" y1="59877" x2="31511" y2="62963"/>
                          <a14:backgroundMark x1="32797" y1="70370" x2="32797" y2="74074"/>
                          <a14:backgroundMark x1="57235" y1="46914" x2="55949" y2="54321"/>
                          <a14:backgroundMark x1="98071" y1="65432" x2="96785" y2="69753"/>
                          <a14:backgroundMark x1="97428" y1="64198" x2="97428" y2="64198"/>
                          <a14:backgroundMark x1="96141" y1="45679" x2="96141" y2="45679"/>
                          <a14:backgroundMark x1="96785" y1="44444" x2="96785" y2="44444"/>
                          <a14:backgroundMark x1="94855" y1="67284" x2="94855" y2="67284"/>
                          <a14:backgroundMark x1="92926" y1="69753" x2="92926" y2="69753"/>
                          <a14:backgroundMark x1="96141" y1="46296" x2="96141" y2="46296"/>
                          <a14:backgroundMark x1="96785" y1="45679" x2="96785" y2="45679"/>
                          <a14:backgroundMark x1="92283" y1="69136" x2="92283" y2="69136"/>
                          <a14:backgroundMark x1="93569" y1="67901" x2="93569" y2="67901"/>
                          <a14:backgroundMark x1="93891" y1="66049" x2="93891" y2="66049"/>
                          <a14:backgroundMark x1="97052" y1="46914" x2="97106" y2="46296"/>
                          <a14:backgroundMark x1="93248" y1="50617" x2="93248" y2="54938"/>
                          <a14:backgroundMark x1="92605" y1="56790" x2="91640" y2="59877"/>
                          <a14:backgroundMark x1="92283" y1="61728" x2="92283" y2="59259"/>
                          <a14:backgroundMark x1="92926" y1="60299" x2="92926" y2="59877"/>
                          <a14:backgroundMark x1="95866" y1="62346" x2="96785" y2="59259"/>
                          <a14:backgroundMark x1="95498" y1="63580" x2="95866" y2="62346"/>
                          <a14:backgroundMark x1="96463" y1="61728" x2="97106" y2="59877"/>
                          <a14:backgroundMark x1="97428" y1="53704" x2="96785" y2="57407"/>
                          <a14:backgroundMark x1="97106" y1="56790" x2="96463" y2="59877"/>
                          <a14:backgroundMark x1="95016" y1="62346" x2="95820" y2="59877"/>
                          <a14:backgroundMark x1="94212" y1="64815" x2="95016" y2="62346"/>
                          <a14:backgroundMark x1="94901" y1="62346" x2="95820" y2="59259"/>
                          <a14:backgroundMark x1="94534" y1="63580" x2="94901" y2="62346"/>
                          <a14:backgroundMark x1="94855" y1="50617" x2="94855" y2="50617"/>
                          <a14:backgroundMark x1="95177" y1="50000" x2="95177" y2="50000"/>
                          <a14:backgroundMark x1="95498" y1="48765" x2="95498" y2="48765"/>
                          <a14:backgroundMark x1="95498" y1="48148" x2="95498" y2="48148"/>
                          <a14:backgroundMark x1="95820" y1="48148" x2="95820" y2="48148"/>
                          <a14:backgroundMark x1="95820" y1="49383" x2="95820" y2="49383"/>
                          <a14:backgroundMark x1="92283" y1="62963" x2="92283" y2="62963"/>
                          <a14:backgroundMark x1="94534" y1="61111" x2="94534" y2="61111"/>
                          <a14:backgroundMark x1="95177" y1="59259" x2="95177" y2="59259"/>
                          <a14:backgroundMark x1="94212" y1="64815" x2="94212" y2="64815"/>
                          <a14:backgroundMark x1="93891" y1="64815" x2="93891" y2="64815"/>
                          <a14:backgroundMark x1="93891" y1="64198" x2="93891" y2="64198"/>
                          <a14:backgroundMark x1="94212" y1="63580" x2="94212" y2="63580"/>
                          <a14:backgroundMark x1="94534" y1="62346" x2="94534" y2="62346"/>
                          <a14:backgroundMark x1="92926" y1="61111" x2="92926" y2="61111"/>
                          <a14:backgroundMark x1="97428" y1="48148" x2="97428" y2="48148"/>
                          <a14:backgroundMark x1="97428" y1="48765" x2="97428" y2="48765"/>
                          <a14:backgroundMark x1="8360" y1="66049" x2="11576" y2="63580"/>
                          <a14:backgroundMark x1="7717" y1="67284" x2="7717" y2="67284"/>
                          <a14:backgroundMark x1="18328" y1="59259" x2="18328" y2="59259"/>
                          <a14:backgroundMark x1="15434" y1="60494" x2="15434" y2="60494"/>
                          <a14:backgroundMark x1="33441" y1="56790" x2="33441" y2="55556"/>
                          <a14:backgroundMark x1="45016" y1="30864" x2="45016" y2="15432"/>
                          <a14:backgroundMark x1="47910" y1="30864" x2="45659" y2="10494"/>
                          <a14:backgroundMark x1="45981" y1="29012" x2="50804" y2="11111"/>
                          <a14:backgroundMark x1="46302" y1="26543" x2="47267" y2="17284"/>
                          <a14:backgroundMark x1="54662" y1="25309" x2="54662" y2="25309"/>
                          <a14:backgroundMark x1="53055" y1="17284" x2="53055" y2="17284"/>
                          <a14:backgroundMark x1="52733" y1="17284" x2="52733" y2="17284"/>
                          <a14:backgroundMark x1="47910" y1="19753" x2="47910" y2="19753"/>
                          <a14:backgroundMark x1="48875" y1="30864" x2="48875" y2="30864"/>
                          <a14:backgroundMark x1="17685" y1="44444" x2="17685" y2="44444"/>
                          <a14:backgroundMark x1="17685" y1="46296" x2="17685" y2="46296"/>
                          <a14:backgroundMark x1="20257" y1="43827" x2="20257" y2="43827"/>
                          <a14:backgroundMark x1="20257" y1="46296" x2="20257" y2="46296"/>
                          <a14:backgroundMark x1="20579" y1="46296" x2="20579" y2="46296"/>
                          <a14:backgroundMark x1="20257" y1="47531" x2="20257" y2="47531"/>
                          <a14:backgroundMark x1="20579" y1="46914" x2="20579" y2="46914"/>
                          <a14:backgroundMark x1="21222" y1="45679" x2="21222" y2="45679"/>
                          <a14:backgroundMark x1="24437" y1="40741" x2="24437" y2="40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1034" y="824071"/>
              <a:ext cx="2432623" cy="126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CF6DFF9-A3DC-C868-3931-C45A0D8A6E7F}"/>
                </a:ext>
              </a:extLst>
            </p:cNvPr>
            <p:cNvSpPr txBox="1"/>
            <p:nvPr/>
          </p:nvSpPr>
          <p:spPr>
            <a:xfrm>
              <a:off x="9618524" y="-42516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Transform using </a:t>
              </a:r>
              <a:r>
                <a:rPr lang="en-US" dirty="0" err="1"/>
                <a:t>pyspark</a:t>
              </a:r>
              <a:endParaRPr lang="en-US" dirty="0"/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35A5808-04E8-FE49-5376-FAA91EA788B0}"/>
              </a:ext>
            </a:extLst>
          </p:cNvPr>
          <p:cNvSpPr/>
          <p:nvPr/>
        </p:nvSpPr>
        <p:spPr>
          <a:xfrm rot="10800000">
            <a:off x="8506190" y="-1672547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</p:spTree>
    <p:extLst>
      <p:ext uri="{BB962C8B-B14F-4D97-AF65-F5344CB8AC3E}">
        <p14:creationId xmlns:p14="http://schemas.microsoft.com/office/powerpoint/2010/main" val="333439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1257E6-EB50-4F8F-47FD-71BF549F6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00002-975B-962C-E0A3-747C90981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2CF2F11A-25DE-BDA1-D4AE-A697CF846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8B2CC57-69E6-0758-3574-E9FF2A671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A3A963-7621-487B-DF41-5E4134DA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54325"/>
            <a:ext cx="2546923" cy="578948"/>
          </a:xfrm>
        </p:spPr>
        <p:txBody>
          <a:bodyPr>
            <a:normAutofit/>
          </a:bodyPr>
          <a:lstStyle/>
          <a:p>
            <a:r>
              <a:rPr lang="en-US" sz="3200" dirty="0"/>
              <a:t>workflow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7EFD9-0CF1-E46C-E9D6-B419E537A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418A45-858A-D7B2-0DF4-7EF5F88AC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2C86E4-1199-DDA7-D17C-2AB2E009C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2690DBF-8C2C-046A-266A-492FE0C1D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38B707-F708-77D0-2FE7-F2E7317EE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295A867-5B9B-4368-D315-9BD20E824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AA889C3-4BA9-5767-D270-6FBD136A1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181524-159E-8C19-AE14-3CE642AF5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E91DA90-2EF8-85AC-F446-1AAD42B78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6E1BA037-E386-D164-EB46-E488A8F08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6D55737-60DA-9E42-682F-AE6244C25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E9848FF5-E866-9328-6C01-959F11147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74CFC14-A0C7-3457-2EFA-2078CEDEE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1D577F8F-1C19-4488-42FD-D07FCC1E9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63C1AD5-67D6-6E18-5C18-B97EC62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B23E70D8-5C8A-11DB-FCA5-833A7BCA5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E5843F3-311C-D7F7-E7F8-CB372E8AB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CFF6006-C8B8-1A27-34AC-42266F602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CDA76283-D2C9-8267-550E-07ED887D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CD706B5D-8F0E-F3A5-DAEB-A8934B5F6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5773573-5C2F-EAD3-6BC2-58793F63B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89620FAA-0827-CFFA-ED54-38A3D9D4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3C8843A5-38DB-A259-B32A-B351E39B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4605144-C63B-1086-7339-0F2A7C483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1B99BAF4-B04E-8E80-2C75-4C191DF20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C26E1F7-E7A3-6576-302C-EE1D851C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D16952F4-D115-8577-E044-B1379EC8F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6A12E16-89F8-B414-C07F-FDA2367C3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CAAF2956-E36B-37E4-49C6-FF46ECB2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C3E748-63F4-D263-4998-584FBF5E1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0F47C83-4FF8-4589-7FE3-21AAB6CE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4EAD53EF-7414-C49D-CDE2-DC7B19589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5C03D74F-D914-F903-E891-863733FEE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9D4A613E-6A6F-A2FC-AA1D-2EA9616CE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079FF449-2741-3E79-DBD3-561927CE0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ABD6679-4D39-B21D-3A18-715CB2EC1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7576E21E-8009-7BBA-0F13-A5BA347C2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A7841968-2566-EFAF-CA1E-DB1FED982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8A907C9B-4D1D-675F-6C41-D2C9174DC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94FFDC92-C0CA-88DD-C4B2-F89419C52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45E1341F-8AB1-00FD-FE29-CC73425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4974A7C-D23A-072B-63C8-FAA691F7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F22AE40-5FD5-B278-1D98-2084FEF55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CCC822EE-F338-EA1E-78AE-FEBCC124C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CEA489D1-1A63-2662-8CB3-FB904B00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01395C1A-895A-6F9E-9012-860C9D1E86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D7A0542-C4B1-53BD-2542-7B8363AC7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E7556435-206C-5E38-01A9-CD0F4D911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84DEA85-1A75-2652-ABFA-0B05FF172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6B143B62-BE73-039F-1163-23679B6B5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C893E230-F96C-1BB9-1DC4-66BEBCB60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78090147-5129-5B11-214F-DF9B1459A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0C22AC31-E8CD-7915-A3D5-6278B3F3A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EFA597CE-210F-0DE9-CF3E-6056A34A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803E544E-E917-8B94-2560-67BEB384E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8F8676-F89A-EFDE-676B-3061B93DE39F}"/>
              </a:ext>
            </a:extLst>
          </p:cNvPr>
          <p:cNvGrpSpPr/>
          <p:nvPr/>
        </p:nvGrpSpPr>
        <p:grpSpPr>
          <a:xfrm>
            <a:off x="2314576" y="10710"/>
            <a:ext cx="2321364" cy="2617397"/>
            <a:chOff x="2859793" y="-55460"/>
            <a:chExt cx="2321364" cy="2617397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3447997-E32C-7DF3-6277-B3595248D7CE}"/>
                </a:ext>
              </a:extLst>
            </p:cNvPr>
            <p:cNvSpPr/>
            <p:nvPr/>
          </p:nvSpPr>
          <p:spPr>
            <a:xfrm>
              <a:off x="2859793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8" name="Picture 87" descr="establish a spark session">
              <a:extLst>
                <a:ext uri="{FF2B5EF4-FFF2-40B4-BE49-F238E27FC236}">
                  <a16:creationId xmlns:a16="http://schemas.microsoft.com/office/drawing/2014/main" id="{BD26CF6F-018B-CC1F-77F0-5993874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3071" y="737185"/>
              <a:ext cx="1579538" cy="156161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1EC9250-3950-721E-3655-F9436A78B6A0}"/>
                </a:ext>
              </a:extLst>
            </p:cNvPr>
            <p:cNvSpPr txBox="1"/>
            <p:nvPr/>
          </p:nvSpPr>
          <p:spPr>
            <a:xfrm>
              <a:off x="3098282" y="-55460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Spark Session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BFC7082-31D4-202E-DE05-0582B5927F2B}"/>
              </a:ext>
            </a:extLst>
          </p:cNvPr>
          <p:cNvGrpSpPr/>
          <p:nvPr/>
        </p:nvGrpSpPr>
        <p:grpSpPr>
          <a:xfrm>
            <a:off x="5524096" y="164517"/>
            <a:ext cx="2407487" cy="2469145"/>
            <a:chOff x="6006948" y="110911"/>
            <a:chExt cx="2407487" cy="246914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681A580-56E6-3E0F-F2B1-AD09929B55A3}"/>
                </a:ext>
              </a:extLst>
            </p:cNvPr>
            <p:cNvSpPr/>
            <p:nvPr/>
          </p:nvSpPr>
          <p:spPr>
            <a:xfrm>
              <a:off x="6093071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B09EBB9-A6B2-2F85-1CBC-277522C10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569" y="709299"/>
              <a:ext cx="1992104" cy="152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19453-F2F4-9B97-8297-D539F2337FC7}"/>
                </a:ext>
              </a:extLst>
            </p:cNvPr>
            <p:cNvSpPr txBox="1"/>
            <p:nvPr/>
          </p:nvSpPr>
          <p:spPr>
            <a:xfrm>
              <a:off x="6414397" y="110911"/>
              <a:ext cx="179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Extracting Files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1D9881-47BA-BFD2-AC3D-B902C477D84A}"/>
                </a:ext>
              </a:extLst>
            </p:cNvPr>
            <p:cNvSpPr txBox="1"/>
            <p:nvPr/>
          </p:nvSpPr>
          <p:spPr>
            <a:xfrm>
              <a:off x="6006948" y="2155525"/>
              <a:ext cx="509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26F3E5-A214-8803-3848-A3B217F6F9B4}"/>
                </a:ext>
              </a:extLst>
            </p:cNvPr>
            <p:cNvSpPr txBox="1"/>
            <p:nvPr/>
          </p:nvSpPr>
          <p:spPr>
            <a:xfrm>
              <a:off x="6379232" y="2210724"/>
              <a:ext cx="1095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code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887B3B-C268-753B-3DDA-852B73831BFD}"/>
                </a:ext>
              </a:extLst>
            </p:cNvPr>
            <p:cNvSpPr txBox="1"/>
            <p:nvPr/>
          </p:nvSpPr>
          <p:spPr>
            <a:xfrm>
              <a:off x="7490285" y="670379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Files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AED4CD-FCA8-F97A-74FD-E3BE536AFC31}"/>
                </a:ext>
              </a:extLst>
            </p:cNvPr>
            <p:cNvSpPr/>
            <p:nvPr/>
          </p:nvSpPr>
          <p:spPr>
            <a:xfrm rot="16926660">
              <a:off x="6236742" y="2028905"/>
              <a:ext cx="223468" cy="155925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8C77050-D8C3-0D7C-03DA-68A2E19C2F54}"/>
                </a:ext>
              </a:extLst>
            </p:cNvPr>
            <p:cNvSpPr/>
            <p:nvPr/>
          </p:nvSpPr>
          <p:spPr>
            <a:xfrm rot="16200000">
              <a:off x="6808173" y="2058237"/>
              <a:ext cx="244887" cy="175694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BF924C8-E015-DF42-E17D-85E848D818BD}"/>
              </a:ext>
            </a:extLst>
          </p:cNvPr>
          <p:cNvSpPr/>
          <p:nvPr/>
        </p:nvSpPr>
        <p:spPr>
          <a:xfrm rot="10800000">
            <a:off x="4888343" y="1153630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DB41B1-262E-7AB2-6060-E7649C4B239F}"/>
              </a:ext>
            </a:extLst>
          </p:cNvPr>
          <p:cNvGrpSpPr/>
          <p:nvPr/>
        </p:nvGrpSpPr>
        <p:grpSpPr>
          <a:xfrm>
            <a:off x="8892602" y="23654"/>
            <a:ext cx="2432623" cy="2604453"/>
            <a:chOff x="9331034" y="-42516"/>
            <a:chExt cx="2432623" cy="260445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911F833-3C8B-6246-170C-ECCAB52962FB}"/>
                </a:ext>
              </a:extLst>
            </p:cNvPr>
            <p:cNvSpPr/>
            <p:nvPr/>
          </p:nvSpPr>
          <p:spPr>
            <a:xfrm>
              <a:off x="9386662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74D2D634-A7BF-0177-3847-86BBD9E41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8889" l="5145" r="97106">
                          <a14:foregroundMark x1="83601" y1="35185" x2="82958" y2="73457"/>
                          <a14:foregroundMark x1="92323" y1="67284" x2="92350" y2="66865"/>
                          <a14:foregroundMark x1="92283" y1="67901" x2="92323" y2="67284"/>
                          <a14:foregroundMark x1="97074" y1="48765" x2="97071" y2="48885"/>
                          <a14:foregroundMark x1="97090" y1="48148" x2="97074" y2="48765"/>
                          <a14:foregroundMark x1="97106" y1="47531" x2="97090" y2="48148"/>
                          <a14:foregroundMark x1="94564" y1="67540" x2="94534" y2="67901"/>
                          <a14:foregroundMark x1="95245" y1="59259" x2="95224" y2="59508"/>
                          <a14:foregroundMark x1="95266" y1="59002" x2="95245" y2="59259"/>
                          <a14:foregroundMark x1="93115" y1="67901" x2="92926" y2="69136"/>
                          <a14:foregroundMark x1="93210" y1="67284" x2="93115" y2="67901"/>
                          <a14:foregroundMark x1="93355" y1="66335" x2="93210" y2="67284"/>
                          <a14:foregroundMark x1="92605" y1="67901" x2="92283" y2="69136"/>
                          <a14:foregroundMark x1="92766" y1="67284" x2="92605" y2="67901"/>
                          <a14:foregroundMark x1="93033" y1="66258" x2="92766" y2="67284"/>
                          <a14:foregroundMark x1="92682" y1="61111" x2="92689" y2="60965"/>
                          <a14:foregroundMark x1="92651" y1="61728" x2="92682" y2="61111"/>
                          <a14:foregroundMark x1="92620" y1="62346" x2="92651" y2="61728"/>
                          <a14:foregroundMark x1="92605" y1="62653" x2="92620" y2="62346"/>
                          <a14:foregroundMark x1="92375" y1="67284" x2="92398" y2="66823"/>
                          <a14:foregroundMark x1="92344" y1="67901" x2="92375" y2="67284"/>
                          <a14:foregroundMark x1="92283" y1="69136" x2="92344" y2="67901"/>
                          <a14:foregroundMark x1="95145" y1="50000" x2="95177" y2="49383"/>
                          <a14:foregroundMark x1="95120" y1="50482" x2="95145" y2="50000"/>
                          <a14:foregroundMark x1="96431" y1="46296" x2="96463" y2="45679"/>
                          <a14:foregroundMark x1="96398" y1="46914" x2="96431" y2="46296"/>
                          <a14:foregroundMark x1="96366" y1="47531" x2="96398" y2="46914"/>
                          <a14:foregroundMark x1="96334" y1="48148" x2="96366" y2="47531"/>
                          <a14:foregroundMark x1="96302" y1="48765" x2="96334" y2="48148"/>
                          <a14:foregroundMark x1="96269" y1="49383" x2="96302" y2="48765"/>
                          <a14:foregroundMark x1="96260" y1="49548" x2="96269" y2="49383"/>
                          <a14:foregroundMark x1="5145" y1="64198" x2="8360" y2="62346"/>
                          <a14:foregroundMark x1="96463" y1="49383" x2="96463" y2="49383"/>
                          <a14:foregroundMark x1="96463" y1="49383" x2="96463" y2="49383"/>
                          <a14:foregroundMark x1="96463" y1="48148" x2="96463" y2="48148"/>
                          <a14:foregroundMark x1="96463" y1="48765" x2="96463" y2="49383"/>
                          <a14:foregroundMark x1="96678" y1="50000" x2="96570" y2="50617"/>
                          <a14:foregroundMark x1="96785" y1="49383" x2="96678" y2="50000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46914" x2="96463" y2="48148"/>
                          <a14:foregroundMark x1="96624" y1="50000" x2="96677" y2="50617"/>
                          <a14:foregroundMark x1="96571" y1="49383" x2="96624" y2="50000"/>
                          <a14:foregroundMark x1="96517" y1="48765" x2="96571" y2="49383"/>
                          <a14:foregroundMark x1="96463" y1="48148" x2="96517" y2="48765"/>
                          <a14:foregroundMark x1="94566" y1="58491" x2="94538" y2="58797"/>
                          <a14:foregroundMark x1="94158" y1="63580" x2="94212" y2="64198"/>
                          <a14:foregroundMark x1="94105" y1="62963" x2="94158" y2="63580"/>
                          <a14:foregroundMark x1="94055" y1="62382" x2="94105" y2="62963"/>
                          <a14:foregroundMark x1="92926" y1="62346" x2="92926" y2="62346"/>
                          <a14:foregroundMark x1="92766" y1="62963" x2="92926" y2="62346"/>
                          <a14:foregroundMark x1="92605" y1="63580" x2="92766" y2="62963"/>
                          <a14:foregroundMark x1="92605" y1="62963" x2="93248" y2="62346"/>
                          <a14:foregroundMark x1="92765" y1="62346" x2="93248" y2="61728"/>
                          <a14:foregroundMark x1="92283" y1="62963" x2="92765" y2="62346"/>
                          <a14:foregroundMark x1="45016" y1="14815" x2="45016" y2="14815"/>
                          <a14:foregroundMark x1="47588" y1="19753" x2="47588" y2="19753"/>
                          <a14:foregroundMark x1="45338" y1="26543" x2="45338" y2="26543"/>
                          <a14:foregroundMark x1="45016" y1="24691" x2="45016" y2="24691"/>
                          <a14:foregroundMark x1="44695" y1="29630" x2="44695" y2="29630"/>
                          <a14:foregroundMark x1="48232" y1="29630" x2="48232" y2="29630"/>
                          <a14:foregroundMark x1="54662" y1="25309" x2="54662" y2="25309"/>
                          <a14:foregroundMark x1="52412" y1="17901" x2="52412" y2="17901"/>
                          <a14:foregroundMark x1="23312" y1="43827" x2="24116" y2="42593"/>
                          <a14:foregroundMark x1="22910" y1="44444" x2="23312" y2="43827"/>
                          <a14:foregroundMark x1="22106" y1="45679" x2="22910" y2="44444"/>
                          <a14:foregroundMark x1="21704" y1="46296" x2="22106" y2="45679"/>
                          <a14:foregroundMark x1="21302" y1="46914" x2="21704" y2="46296"/>
                          <a14:foregroundMark x1="20900" y1="47531" x2="21302" y2="46914"/>
                          <a14:backgroundMark x1="28939" y1="45679" x2="31190" y2="46296"/>
                          <a14:backgroundMark x1="31511" y1="59877" x2="31511" y2="59877"/>
                          <a14:backgroundMark x1="31511" y1="59877" x2="31511" y2="62963"/>
                          <a14:backgroundMark x1="32797" y1="70370" x2="32797" y2="74074"/>
                          <a14:backgroundMark x1="57235" y1="46914" x2="55949" y2="54321"/>
                          <a14:backgroundMark x1="98071" y1="65432" x2="96785" y2="69753"/>
                          <a14:backgroundMark x1="97428" y1="64198" x2="97428" y2="64198"/>
                          <a14:backgroundMark x1="96141" y1="45679" x2="96141" y2="45679"/>
                          <a14:backgroundMark x1="96785" y1="44444" x2="96785" y2="44444"/>
                          <a14:backgroundMark x1="94855" y1="67284" x2="94855" y2="67284"/>
                          <a14:backgroundMark x1="92926" y1="69753" x2="92926" y2="69753"/>
                          <a14:backgroundMark x1="96141" y1="46296" x2="96141" y2="46296"/>
                          <a14:backgroundMark x1="96785" y1="45679" x2="96785" y2="45679"/>
                          <a14:backgroundMark x1="92283" y1="69136" x2="92283" y2="69136"/>
                          <a14:backgroundMark x1="93569" y1="67901" x2="93569" y2="67901"/>
                          <a14:backgroundMark x1="93891" y1="66049" x2="93891" y2="66049"/>
                          <a14:backgroundMark x1="97052" y1="46914" x2="97106" y2="46296"/>
                          <a14:backgroundMark x1="93248" y1="50617" x2="93248" y2="54938"/>
                          <a14:backgroundMark x1="92605" y1="56790" x2="91640" y2="59877"/>
                          <a14:backgroundMark x1="92283" y1="61728" x2="92283" y2="59259"/>
                          <a14:backgroundMark x1="92926" y1="60299" x2="92926" y2="59877"/>
                          <a14:backgroundMark x1="95866" y1="62346" x2="96785" y2="59259"/>
                          <a14:backgroundMark x1="95498" y1="63580" x2="95866" y2="62346"/>
                          <a14:backgroundMark x1="96463" y1="61728" x2="97106" y2="59877"/>
                          <a14:backgroundMark x1="97428" y1="53704" x2="96785" y2="57407"/>
                          <a14:backgroundMark x1="97106" y1="56790" x2="96463" y2="59877"/>
                          <a14:backgroundMark x1="95016" y1="62346" x2="95820" y2="59877"/>
                          <a14:backgroundMark x1="94212" y1="64815" x2="95016" y2="62346"/>
                          <a14:backgroundMark x1="94901" y1="62346" x2="95820" y2="59259"/>
                          <a14:backgroundMark x1="94534" y1="63580" x2="94901" y2="62346"/>
                          <a14:backgroundMark x1="94855" y1="50617" x2="94855" y2="50617"/>
                          <a14:backgroundMark x1="95177" y1="50000" x2="95177" y2="50000"/>
                          <a14:backgroundMark x1="95498" y1="48765" x2="95498" y2="48765"/>
                          <a14:backgroundMark x1="95498" y1="48148" x2="95498" y2="48148"/>
                          <a14:backgroundMark x1="95820" y1="48148" x2="95820" y2="48148"/>
                          <a14:backgroundMark x1="95820" y1="49383" x2="95820" y2="49383"/>
                          <a14:backgroundMark x1="92283" y1="62963" x2="92283" y2="62963"/>
                          <a14:backgroundMark x1="94534" y1="61111" x2="94534" y2="61111"/>
                          <a14:backgroundMark x1="95177" y1="59259" x2="95177" y2="59259"/>
                          <a14:backgroundMark x1="94212" y1="64815" x2="94212" y2="64815"/>
                          <a14:backgroundMark x1="93891" y1="64815" x2="93891" y2="64815"/>
                          <a14:backgroundMark x1="93891" y1="64198" x2="93891" y2="64198"/>
                          <a14:backgroundMark x1="94212" y1="63580" x2="94212" y2="63580"/>
                          <a14:backgroundMark x1="94534" y1="62346" x2="94534" y2="62346"/>
                          <a14:backgroundMark x1="92926" y1="61111" x2="92926" y2="61111"/>
                          <a14:backgroundMark x1="97428" y1="48148" x2="97428" y2="48148"/>
                          <a14:backgroundMark x1="97428" y1="48765" x2="97428" y2="48765"/>
                          <a14:backgroundMark x1="8360" y1="66049" x2="11576" y2="63580"/>
                          <a14:backgroundMark x1="7717" y1="67284" x2="7717" y2="67284"/>
                          <a14:backgroundMark x1="18328" y1="59259" x2="18328" y2="59259"/>
                          <a14:backgroundMark x1="15434" y1="60494" x2="15434" y2="60494"/>
                          <a14:backgroundMark x1="33441" y1="56790" x2="33441" y2="55556"/>
                          <a14:backgroundMark x1="45016" y1="30864" x2="45016" y2="15432"/>
                          <a14:backgroundMark x1="47910" y1="30864" x2="45659" y2="10494"/>
                          <a14:backgroundMark x1="45981" y1="29012" x2="50804" y2="11111"/>
                          <a14:backgroundMark x1="46302" y1="26543" x2="47267" y2="17284"/>
                          <a14:backgroundMark x1="54662" y1="25309" x2="54662" y2="25309"/>
                          <a14:backgroundMark x1="53055" y1="17284" x2="53055" y2="17284"/>
                          <a14:backgroundMark x1="52733" y1="17284" x2="52733" y2="17284"/>
                          <a14:backgroundMark x1="47910" y1="19753" x2="47910" y2="19753"/>
                          <a14:backgroundMark x1="48875" y1="30864" x2="48875" y2="30864"/>
                          <a14:backgroundMark x1="17685" y1="44444" x2="17685" y2="44444"/>
                          <a14:backgroundMark x1="17685" y1="46296" x2="17685" y2="46296"/>
                          <a14:backgroundMark x1="20257" y1="43827" x2="20257" y2="43827"/>
                          <a14:backgroundMark x1="20257" y1="46296" x2="20257" y2="46296"/>
                          <a14:backgroundMark x1="20579" y1="46296" x2="20579" y2="46296"/>
                          <a14:backgroundMark x1="20257" y1="47531" x2="20257" y2="47531"/>
                          <a14:backgroundMark x1="20579" y1="46914" x2="20579" y2="46914"/>
                          <a14:backgroundMark x1="21222" y1="45679" x2="21222" y2="45679"/>
                          <a14:backgroundMark x1="24437" y1="40741" x2="24437" y2="40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1034" y="824071"/>
              <a:ext cx="2432623" cy="126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743A8B7-FABF-F7F2-8051-E66E3A22C619}"/>
                </a:ext>
              </a:extLst>
            </p:cNvPr>
            <p:cNvSpPr txBox="1"/>
            <p:nvPr/>
          </p:nvSpPr>
          <p:spPr>
            <a:xfrm>
              <a:off x="9618524" y="-42516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Transform using </a:t>
              </a:r>
              <a:r>
                <a:rPr lang="en-US" dirty="0" err="1"/>
                <a:t>pyspark</a:t>
              </a:r>
              <a:endParaRPr lang="en-US" dirty="0"/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213840-DDDA-B5A8-2144-59142FF4DE21}"/>
              </a:ext>
            </a:extLst>
          </p:cNvPr>
          <p:cNvSpPr/>
          <p:nvPr/>
        </p:nvSpPr>
        <p:spPr>
          <a:xfrm rot="10800000">
            <a:off x="8205749" y="1120744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5DEB12D-A7B2-7877-8DF0-F39F853FA41C}"/>
              </a:ext>
            </a:extLst>
          </p:cNvPr>
          <p:cNvGrpSpPr/>
          <p:nvPr/>
        </p:nvGrpSpPr>
        <p:grpSpPr>
          <a:xfrm>
            <a:off x="13013155" y="3523315"/>
            <a:ext cx="2879976" cy="2530086"/>
            <a:chOff x="9195798" y="3407787"/>
            <a:chExt cx="2879976" cy="253008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8DE258-3CF3-EE81-396B-BF0A668F47A6}"/>
                </a:ext>
              </a:extLst>
            </p:cNvPr>
            <p:cNvSpPr/>
            <p:nvPr/>
          </p:nvSpPr>
          <p:spPr>
            <a:xfrm>
              <a:off x="9386662" y="3915451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A24843A-504C-EE67-7651-4D3C70B65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2306" y="4158378"/>
              <a:ext cx="1530077" cy="153656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F1456CD-7674-DDF7-5103-B907CC8D7DE6}"/>
                </a:ext>
              </a:extLst>
            </p:cNvPr>
            <p:cNvSpPr txBox="1"/>
            <p:nvPr/>
          </p:nvSpPr>
          <p:spPr>
            <a:xfrm>
              <a:off x="9195798" y="3407787"/>
              <a:ext cx="2879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Create database and tables using mysql.connector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90B357-31C4-D416-EAC2-F302A8726521}"/>
                </a:ext>
              </a:extLst>
            </p:cNvPr>
            <p:cNvSpPr txBox="1"/>
            <p:nvPr/>
          </p:nvSpPr>
          <p:spPr>
            <a:xfrm rot="842757">
              <a:off x="10127101" y="4742398"/>
              <a:ext cx="1622578" cy="52322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800" b="1" dirty="0">
                  <a:latin typeface="Gabriola" panose="04040605051002020D02" pitchFamily="82" charset="0"/>
                </a:rPr>
                <a:t>M a g </a:t>
              </a:r>
              <a:r>
                <a:rPr lang="en-US" sz="2800" b="1" dirty="0" err="1">
                  <a:latin typeface="Gabriola" panose="04040605051002020D02" pitchFamily="82" charset="0"/>
                </a:rPr>
                <a:t>i</a:t>
              </a:r>
              <a:r>
                <a:rPr lang="en-US" sz="2800" b="1" dirty="0">
                  <a:latin typeface="Gabriola" panose="04040605051002020D02" pitchFamily="82" charset="0"/>
                </a:rPr>
                <a:t> c</a:t>
              </a:r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08D2127-0663-B9F6-D456-BF2C76D69206}"/>
              </a:ext>
            </a:extLst>
          </p:cNvPr>
          <p:cNvSpPr/>
          <p:nvPr/>
        </p:nvSpPr>
        <p:spPr>
          <a:xfrm rot="16200000">
            <a:off x="9805194" y="-1470524"/>
            <a:ext cx="607434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</p:spTree>
    <p:extLst>
      <p:ext uri="{BB962C8B-B14F-4D97-AF65-F5344CB8AC3E}">
        <p14:creationId xmlns:p14="http://schemas.microsoft.com/office/powerpoint/2010/main" val="43387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DD622-3F93-3A4A-155D-68411686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1AE6B-09F3-0501-E19A-A16C450B5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8A0CD00-D89C-C989-E05E-A361F66C4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9D79AFD-1DF3-B5A5-62BC-3CA3EEF36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74BF3-442B-8D55-FB4C-83D06510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54325"/>
            <a:ext cx="2546923" cy="578948"/>
          </a:xfrm>
        </p:spPr>
        <p:txBody>
          <a:bodyPr>
            <a:normAutofit/>
          </a:bodyPr>
          <a:lstStyle/>
          <a:p>
            <a:r>
              <a:rPr lang="en-US" sz="3200" dirty="0"/>
              <a:t>workflow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93B9D0-490F-6D1E-36D7-24758565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17B5CB-AF81-8D1A-496A-3755DD802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A60BE9B-D64D-171C-9397-823E18A49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92C7921D-9728-8C8E-E4D1-841D6E05E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DF33DD-316A-8485-CCC4-165F9B58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BF48317-853A-F2FD-78A6-82B15E4D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B8EBA64-7035-24EB-FC3A-6CB99E849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610F250-54D0-EE7C-AFD9-A91EADE16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7E03EE1-2859-9A18-ADE5-DC3CA5145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532DB897-AD09-C05B-A91F-8AE772C6E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E97F4EF2-0E1D-7454-D7F2-08324858B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3F8DD8B-EDE3-B026-B51A-CD152515A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36172CA-9E47-D152-F0A2-D37B74941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117AED8D-B61A-26DF-999E-E3385284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4ED748A-11F8-73BA-60CC-7C9C34EFC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95420120-94AE-4535-65EA-96056E91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A1A945-2B27-B847-A061-A11ABBCB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C4F2A19-B017-BAA8-12F7-8F01E86A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85402C8-830C-4D10-14F0-0729A62E1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FC5814C-7DC5-825A-AEEC-48E57B855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B2D615F-8E31-1555-C257-B53444C21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7CB03AE8-DCA1-101F-EDC8-AC6C8CAF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DAF8285E-69AC-EC2B-D5C7-C5626B5FA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038D733A-EC40-00C5-A12B-70870C121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19073433-4F7E-3686-2E3F-009E71AD0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424F08B6-CCC0-46F6-4B98-2F1497622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B991AF7-5BA1-20AA-F5C0-1CAB53499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D6FC26E2-5EF0-349D-5D8C-EAAFEEFAE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AE019D9C-C6CB-BFDE-5884-1A76CE278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6F76F3-4DDA-5B3F-EA97-19D99F424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3CBDA7B6-D86B-5512-C6C4-5604BF1F7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5C1479C5-0AE9-8015-0C22-6979B6788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C2BB987A-DCD3-41F5-5B35-5842D583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08C0E557-7D4A-9234-5C4B-2B3A53584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CE9C0EFE-4DE9-BE1C-B176-79F6B45E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5EB051C-AE92-4D66-A110-1CE25754E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3E211A4E-29F1-AE17-4832-023388B16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7D8B9B60-3F03-3571-EA71-87C7732ED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51E4BBE2-EA9E-3DA3-5638-09CF2BF1C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1F6CD4F-7429-F1ED-D302-BA1C6F5B1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B7C70A3-95D9-EC22-B7D2-5669E339F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D6490F-6D3D-9D7A-D56A-3626A5877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B62C7000-B719-8B10-54E5-46FDBA0EA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C656A5C-2531-68AA-3FDA-71911F46C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4393D67-6165-2E91-005A-C22735CF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3FE7E5A5-D4E3-B0BE-226D-18E89AD6B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6679C1EC-BBFD-6DD1-B1D9-D3D5DE5BA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70A4A91C-72AA-1A1A-91D6-D1A12E12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354C20B-16D0-143B-881C-0C0EDE2E2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FE969A7E-8CDA-1497-7677-48F33A7F0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5DB9E702-9942-F9F8-8343-61C119C18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97C35E70-97C7-D8F3-FE98-B77D27B68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8B07B234-8C6C-DA20-937B-6B6318186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3F1503A-A0E4-FDC0-4ED4-A8853414A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6A38F63A-EEF7-E776-32FC-45B1D44E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1A796-285C-1E43-AC4F-5ECFCF6E64C8}"/>
              </a:ext>
            </a:extLst>
          </p:cNvPr>
          <p:cNvGrpSpPr/>
          <p:nvPr/>
        </p:nvGrpSpPr>
        <p:grpSpPr>
          <a:xfrm>
            <a:off x="2314576" y="10710"/>
            <a:ext cx="2321364" cy="2617397"/>
            <a:chOff x="2859793" y="-55460"/>
            <a:chExt cx="2321364" cy="2617397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6628C2C-B255-A8C9-401E-4F0C86588BC2}"/>
                </a:ext>
              </a:extLst>
            </p:cNvPr>
            <p:cNvSpPr/>
            <p:nvPr/>
          </p:nvSpPr>
          <p:spPr>
            <a:xfrm>
              <a:off x="2859793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8" name="Picture 87" descr="establish a spark session">
              <a:extLst>
                <a:ext uri="{FF2B5EF4-FFF2-40B4-BE49-F238E27FC236}">
                  <a16:creationId xmlns:a16="http://schemas.microsoft.com/office/drawing/2014/main" id="{09BF37DF-1D22-DBB7-43E2-15C1F885C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3071" y="737185"/>
              <a:ext cx="1579538" cy="156161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211B7C-F99E-26FD-BFEB-B44A87FD3FFE}"/>
                </a:ext>
              </a:extLst>
            </p:cNvPr>
            <p:cNvSpPr txBox="1"/>
            <p:nvPr/>
          </p:nvSpPr>
          <p:spPr>
            <a:xfrm>
              <a:off x="3098282" y="-55460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Create Spark Session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56ACE5-F725-DEDC-CF5E-B782D3480A7E}"/>
              </a:ext>
            </a:extLst>
          </p:cNvPr>
          <p:cNvGrpSpPr/>
          <p:nvPr/>
        </p:nvGrpSpPr>
        <p:grpSpPr>
          <a:xfrm>
            <a:off x="5524096" y="164517"/>
            <a:ext cx="2407487" cy="2469145"/>
            <a:chOff x="6006948" y="110911"/>
            <a:chExt cx="2407487" cy="246914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145B8BA-C540-E508-BD11-DB7764F56A72}"/>
                </a:ext>
              </a:extLst>
            </p:cNvPr>
            <p:cNvSpPr/>
            <p:nvPr/>
          </p:nvSpPr>
          <p:spPr>
            <a:xfrm>
              <a:off x="6093071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D522B8E8-1070-2A8F-B7AD-03502C86E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569" y="709299"/>
              <a:ext cx="1992104" cy="152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AAF5B1-C347-DF1D-A1FD-24CA615D1A40}"/>
                </a:ext>
              </a:extLst>
            </p:cNvPr>
            <p:cNvSpPr txBox="1"/>
            <p:nvPr/>
          </p:nvSpPr>
          <p:spPr>
            <a:xfrm>
              <a:off x="6414397" y="110911"/>
              <a:ext cx="179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Extracting Files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43F5A4-0F39-6940-AA21-3B67A4A7311A}"/>
                </a:ext>
              </a:extLst>
            </p:cNvPr>
            <p:cNvSpPr txBox="1"/>
            <p:nvPr/>
          </p:nvSpPr>
          <p:spPr>
            <a:xfrm>
              <a:off x="6006948" y="2155525"/>
              <a:ext cx="509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8578FB-89B2-8889-BD5D-E388CB424C07}"/>
                </a:ext>
              </a:extLst>
            </p:cNvPr>
            <p:cNvSpPr txBox="1"/>
            <p:nvPr/>
          </p:nvSpPr>
          <p:spPr>
            <a:xfrm>
              <a:off x="6379232" y="2210724"/>
              <a:ext cx="1095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code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545417-B536-0720-A2C7-2A74D2C3BBA2}"/>
                </a:ext>
              </a:extLst>
            </p:cNvPr>
            <p:cNvSpPr txBox="1"/>
            <p:nvPr/>
          </p:nvSpPr>
          <p:spPr>
            <a:xfrm>
              <a:off x="7490285" y="670379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Files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3214705-B981-C69F-6CAC-238600B0E7CC}"/>
                </a:ext>
              </a:extLst>
            </p:cNvPr>
            <p:cNvSpPr/>
            <p:nvPr/>
          </p:nvSpPr>
          <p:spPr>
            <a:xfrm rot="16926660">
              <a:off x="6236742" y="2028905"/>
              <a:ext cx="223468" cy="155925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74638EE-5FCF-CC89-AE6C-AA13FB7BB1BD}"/>
                </a:ext>
              </a:extLst>
            </p:cNvPr>
            <p:cNvSpPr/>
            <p:nvPr/>
          </p:nvSpPr>
          <p:spPr>
            <a:xfrm rot="16200000">
              <a:off x="6808173" y="2058237"/>
              <a:ext cx="244887" cy="175694"/>
            </a:xfrm>
            <a:prstGeom prst="rightArrow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9DF7109-1FFF-7F50-951F-89472BD302DC}"/>
              </a:ext>
            </a:extLst>
          </p:cNvPr>
          <p:cNvSpPr/>
          <p:nvPr/>
        </p:nvSpPr>
        <p:spPr>
          <a:xfrm rot="10800000">
            <a:off x="4888343" y="1153630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C2605EF-6ECE-42C5-7D39-BBAEB42C7470}"/>
              </a:ext>
            </a:extLst>
          </p:cNvPr>
          <p:cNvGrpSpPr/>
          <p:nvPr/>
        </p:nvGrpSpPr>
        <p:grpSpPr>
          <a:xfrm>
            <a:off x="8892602" y="23654"/>
            <a:ext cx="2432623" cy="2604453"/>
            <a:chOff x="9331034" y="-42516"/>
            <a:chExt cx="2432623" cy="260445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33B4DB0-955F-84CC-F29A-C4F05D6ABF44}"/>
                </a:ext>
              </a:extLst>
            </p:cNvPr>
            <p:cNvSpPr/>
            <p:nvPr/>
          </p:nvSpPr>
          <p:spPr>
            <a:xfrm>
              <a:off x="9386662" y="539515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39A8854E-A989-3DCA-77E5-6183D4E4B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8889" l="5145" r="97106">
                          <a14:foregroundMark x1="83601" y1="35185" x2="82958" y2="73457"/>
                          <a14:foregroundMark x1="92323" y1="67284" x2="92350" y2="66865"/>
                          <a14:foregroundMark x1="92283" y1="67901" x2="92323" y2="67284"/>
                          <a14:foregroundMark x1="97074" y1="48765" x2="97071" y2="48885"/>
                          <a14:foregroundMark x1="97090" y1="48148" x2="97074" y2="48765"/>
                          <a14:foregroundMark x1="97106" y1="47531" x2="97090" y2="48148"/>
                          <a14:foregroundMark x1="94564" y1="67540" x2="94534" y2="67901"/>
                          <a14:foregroundMark x1="95245" y1="59259" x2="95224" y2="59508"/>
                          <a14:foregroundMark x1="95266" y1="59002" x2="95245" y2="59259"/>
                          <a14:foregroundMark x1="93115" y1="67901" x2="92926" y2="69136"/>
                          <a14:foregroundMark x1="93210" y1="67284" x2="93115" y2="67901"/>
                          <a14:foregroundMark x1="93355" y1="66335" x2="93210" y2="67284"/>
                          <a14:foregroundMark x1="92605" y1="67901" x2="92283" y2="69136"/>
                          <a14:foregroundMark x1="92766" y1="67284" x2="92605" y2="67901"/>
                          <a14:foregroundMark x1="93033" y1="66258" x2="92766" y2="67284"/>
                          <a14:foregroundMark x1="92682" y1="61111" x2="92689" y2="60965"/>
                          <a14:foregroundMark x1="92651" y1="61728" x2="92682" y2="61111"/>
                          <a14:foregroundMark x1="92620" y1="62346" x2="92651" y2="61728"/>
                          <a14:foregroundMark x1="92605" y1="62653" x2="92620" y2="62346"/>
                          <a14:foregroundMark x1="92375" y1="67284" x2="92398" y2="66823"/>
                          <a14:foregroundMark x1="92344" y1="67901" x2="92375" y2="67284"/>
                          <a14:foregroundMark x1="92283" y1="69136" x2="92344" y2="67901"/>
                          <a14:foregroundMark x1="95145" y1="50000" x2="95177" y2="49383"/>
                          <a14:foregroundMark x1="95120" y1="50482" x2="95145" y2="50000"/>
                          <a14:foregroundMark x1="96431" y1="46296" x2="96463" y2="45679"/>
                          <a14:foregroundMark x1="96398" y1="46914" x2="96431" y2="46296"/>
                          <a14:foregroundMark x1="96366" y1="47531" x2="96398" y2="46914"/>
                          <a14:foregroundMark x1="96334" y1="48148" x2="96366" y2="47531"/>
                          <a14:foregroundMark x1="96302" y1="48765" x2="96334" y2="48148"/>
                          <a14:foregroundMark x1="96269" y1="49383" x2="96302" y2="48765"/>
                          <a14:foregroundMark x1="96260" y1="49548" x2="96269" y2="49383"/>
                          <a14:foregroundMark x1="5145" y1="64198" x2="8360" y2="62346"/>
                          <a14:foregroundMark x1="96463" y1="49383" x2="96463" y2="49383"/>
                          <a14:foregroundMark x1="96463" y1="49383" x2="96463" y2="49383"/>
                          <a14:foregroundMark x1="96463" y1="48148" x2="96463" y2="48148"/>
                          <a14:foregroundMark x1="96463" y1="48765" x2="96463" y2="49383"/>
                          <a14:foregroundMark x1="96678" y1="50000" x2="96570" y2="50617"/>
                          <a14:foregroundMark x1="96785" y1="49383" x2="96678" y2="50000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50000" x2="96463" y2="50617"/>
                          <a14:foregroundMark x1="96463" y1="49383" x2="96463" y2="50000"/>
                          <a14:foregroundMark x1="96463" y1="48765" x2="96463" y2="49383"/>
                          <a14:foregroundMark x1="96463" y1="48148" x2="96463" y2="48765"/>
                          <a14:foregroundMark x1="96463" y1="46914" x2="96463" y2="48148"/>
                          <a14:foregroundMark x1="96624" y1="50000" x2="96677" y2="50617"/>
                          <a14:foregroundMark x1="96571" y1="49383" x2="96624" y2="50000"/>
                          <a14:foregroundMark x1="96517" y1="48765" x2="96571" y2="49383"/>
                          <a14:foregroundMark x1="96463" y1="48148" x2="96517" y2="48765"/>
                          <a14:foregroundMark x1="94566" y1="58491" x2="94538" y2="58797"/>
                          <a14:foregroundMark x1="94158" y1="63580" x2="94212" y2="64198"/>
                          <a14:foregroundMark x1="94105" y1="62963" x2="94158" y2="63580"/>
                          <a14:foregroundMark x1="94055" y1="62382" x2="94105" y2="62963"/>
                          <a14:foregroundMark x1="92926" y1="62346" x2="92926" y2="62346"/>
                          <a14:foregroundMark x1="92766" y1="62963" x2="92926" y2="62346"/>
                          <a14:foregroundMark x1="92605" y1="63580" x2="92766" y2="62963"/>
                          <a14:foregroundMark x1="92605" y1="62963" x2="93248" y2="62346"/>
                          <a14:foregroundMark x1="92765" y1="62346" x2="93248" y2="61728"/>
                          <a14:foregroundMark x1="92283" y1="62963" x2="92765" y2="62346"/>
                          <a14:foregroundMark x1="45016" y1="14815" x2="45016" y2="14815"/>
                          <a14:foregroundMark x1="47588" y1="19753" x2="47588" y2="19753"/>
                          <a14:foregroundMark x1="45338" y1="26543" x2="45338" y2="26543"/>
                          <a14:foregroundMark x1="45016" y1="24691" x2="45016" y2="24691"/>
                          <a14:foregroundMark x1="44695" y1="29630" x2="44695" y2="29630"/>
                          <a14:foregroundMark x1="48232" y1="29630" x2="48232" y2="29630"/>
                          <a14:foregroundMark x1="54662" y1="25309" x2="54662" y2="25309"/>
                          <a14:foregroundMark x1="52412" y1="17901" x2="52412" y2="17901"/>
                          <a14:foregroundMark x1="23312" y1="43827" x2="24116" y2="42593"/>
                          <a14:foregroundMark x1="22910" y1="44444" x2="23312" y2="43827"/>
                          <a14:foregroundMark x1="22106" y1="45679" x2="22910" y2="44444"/>
                          <a14:foregroundMark x1="21704" y1="46296" x2="22106" y2="45679"/>
                          <a14:foregroundMark x1="21302" y1="46914" x2="21704" y2="46296"/>
                          <a14:foregroundMark x1="20900" y1="47531" x2="21302" y2="46914"/>
                          <a14:backgroundMark x1="28939" y1="45679" x2="31190" y2="46296"/>
                          <a14:backgroundMark x1="31511" y1="59877" x2="31511" y2="59877"/>
                          <a14:backgroundMark x1="31511" y1="59877" x2="31511" y2="62963"/>
                          <a14:backgroundMark x1="32797" y1="70370" x2="32797" y2="74074"/>
                          <a14:backgroundMark x1="57235" y1="46914" x2="55949" y2="54321"/>
                          <a14:backgroundMark x1="98071" y1="65432" x2="96785" y2="69753"/>
                          <a14:backgroundMark x1="97428" y1="64198" x2="97428" y2="64198"/>
                          <a14:backgroundMark x1="96141" y1="45679" x2="96141" y2="45679"/>
                          <a14:backgroundMark x1="96785" y1="44444" x2="96785" y2="44444"/>
                          <a14:backgroundMark x1="94855" y1="67284" x2="94855" y2="67284"/>
                          <a14:backgroundMark x1="92926" y1="69753" x2="92926" y2="69753"/>
                          <a14:backgroundMark x1="96141" y1="46296" x2="96141" y2="46296"/>
                          <a14:backgroundMark x1="96785" y1="45679" x2="96785" y2="45679"/>
                          <a14:backgroundMark x1="92283" y1="69136" x2="92283" y2="69136"/>
                          <a14:backgroundMark x1="93569" y1="67901" x2="93569" y2="67901"/>
                          <a14:backgroundMark x1="93891" y1="66049" x2="93891" y2="66049"/>
                          <a14:backgroundMark x1="97052" y1="46914" x2="97106" y2="46296"/>
                          <a14:backgroundMark x1="93248" y1="50617" x2="93248" y2="54938"/>
                          <a14:backgroundMark x1="92605" y1="56790" x2="91640" y2="59877"/>
                          <a14:backgroundMark x1="92283" y1="61728" x2="92283" y2="59259"/>
                          <a14:backgroundMark x1="92926" y1="60299" x2="92926" y2="59877"/>
                          <a14:backgroundMark x1="95866" y1="62346" x2="96785" y2="59259"/>
                          <a14:backgroundMark x1="95498" y1="63580" x2="95866" y2="62346"/>
                          <a14:backgroundMark x1="96463" y1="61728" x2="97106" y2="59877"/>
                          <a14:backgroundMark x1="97428" y1="53704" x2="96785" y2="57407"/>
                          <a14:backgroundMark x1="97106" y1="56790" x2="96463" y2="59877"/>
                          <a14:backgroundMark x1="95016" y1="62346" x2="95820" y2="59877"/>
                          <a14:backgroundMark x1="94212" y1="64815" x2="95016" y2="62346"/>
                          <a14:backgroundMark x1="94901" y1="62346" x2="95820" y2="59259"/>
                          <a14:backgroundMark x1="94534" y1="63580" x2="94901" y2="62346"/>
                          <a14:backgroundMark x1="94855" y1="50617" x2="94855" y2="50617"/>
                          <a14:backgroundMark x1="95177" y1="50000" x2="95177" y2="50000"/>
                          <a14:backgroundMark x1="95498" y1="48765" x2="95498" y2="48765"/>
                          <a14:backgroundMark x1="95498" y1="48148" x2="95498" y2="48148"/>
                          <a14:backgroundMark x1="95820" y1="48148" x2="95820" y2="48148"/>
                          <a14:backgroundMark x1="95820" y1="49383" x2="95820" y2="49383"/>
                          <a14:backgroundMark x1="92283" y1="62963" x2="92283" y2="62963"/>
                          <a14:backgroundMark x1="94534" y1="61111" x2="94534" y2="61111"/>
                          <a14:backgroundMark x1="95177" y1="59259" x2="95177" y2="59259"/>
                          <a14:backgroundMark x1="94212" y1="64815" x2="94212" y2="64815"/>
                          <a14:backgroundMark x1="93891" y1="64815" x2="93891" y2="64815"/>
                          <a14:backgroundMark x1="93891" y1="64198" x2="93891" y2="64198"/>
                          <a14:backgroundMark x1="94212" y1="63580" x2="94212" y2="63580"/>
                          <a14:backgroundMark x1="94534" y1="62346" x2="94534" y2="62346"/>
                          <a14:backgroundMark x1="92926" y1="61111" x2="92926" y2="61111"/>
                          <a14:backgroundMark x1="97428" y1="48148" x2="97428" y2="48148"/>
                          <a14:backgroundMark x1="97428" y1="48765" x2="97428" y2="48765"/>
                          <a14:backgroundMark x1="8360" y1="66049" x2="11576" y2="63580"/>
                          <a14:backgroundMark x1="7717" y1="67284" x2="7717" y2="67284"/>
                          <a14:backgroundMark x1="18328" y1="59259" x2="18328" y2="59259"/>
                          <a14:backgroundMark x1="15434" y1="60494" x2="15434" y2="60494"/>
                          <a14:backgroundMark x1="33441" y1="56790" x2="33441" y2="55556"/>
                          <a14:backgroundMark x1="45016" y1="30864" x2="45016" y2="15432"/>
                          <a14:backgroundMark x1="47910" y1="30864" x2="45659" y2="10494"/>
                          <a14:backgroundMark x1="45981" y1="29012" x2="50804" y2="11111"/>
                          <a14:backgroundMark x1="46302" y1="26543" x2="47267" y2="17284"/>
                          <a14:backgroundMark x1="54662" y1="25309" x2="54662" y2="25309"/>
                          <a14:backgroundMark x1="53055" y1="17284" x2="53055" y2="17284"/>
                          <a14:backgroundMark x1="52733" y1="17284" x2="52733" y2="17284"/>
                          <a14:backgroundMark x1="47910" y1="19753" x2="47910" y2="19753"/>
                          <a14:backgroundMark x1="48875" y1="30864" x2="48875" y2="30864"/>
                          <a14:backgroundMark x1="17685" y1="44444" x2="17685" y2="44444"/>
                          <a14:backgroundMark x1="17685" y1="46296" x2="17685" y2="46296"/>
                          <a14:backgroundMark x1="20257" y1="43827" x2="20257" y2="43827"/>
                          <a14:backgroundMark x1="20257" y1="46296" x2="20257" y2="46296"/>
                          <a14:backgroundMark x1="20579" y1="46296" x2="20579" y2="46296"/>
                          <a14:backgroundMark x1="20257" y1="47531" x2="20257" y2="47531"/>
                          <a14:backgroundMark x1="20579" y1="46914" x2="20579" y2="46914"/>
                          <a14:backgroundMark x1="21222" y1="45679" x2="21222" y2="45679"/>
                          <a14:backgroundMark x1="24437" y1="40741" x2="24437" y2="40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1034" y="824071"/>
              <a:ext cx="2432623" cy="126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1CCF3CA-9CFC-D35E-4C46-B7F7B10FA8AB}"/>
                </a:ext>
              </a:extLst>
            </p:cNvPr>
            <p:cNvSpPr txBox="1"/>
            <p:nvPr/>
          </p:nvSpPr>
          <p:spPr>
            <a:xfrm>
              <a:off x="9618524" y="-42516"/>
              <a:ext cx="179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Transform using </a:t>
              </a:r>
              <a:r>
                <a:rPr lang="en-US" dirty="0" err="1"/>
                <a:t>pyspark</a:t>
              </a:r>
              <a:endParaRPr lang="en-US" dirty="0"/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8AF0E24-3F3E-31B1-C0E0-9E164C6376EB}"/>
              </a:ext>
            </a:extLst>
          </p:cNvPr>
          <p:cNvSpPr/>
          <p:nvPr/>
        </p:nvSpPr>
        <p:spPr>
          <a:xfrm rot="10800000">
            <a:off x="8205749" y="1120744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E359323-2FFE-90B5-F1CF-2BCD1B8D5FB9}"/>
              </a:ext>
            </a:extLst>
          </p:cNvPr>
          <p:cNvGrpSpPr/>
          <p:nvPr/>
        </p:nvGrpSpPr>
        <p:grpSpPr>
          <a:xfrm>
            <a:off x="8765446" y="3616520"/>
            <a:ext cx="2879976" cy="2530086"/>
            <a:chOff x="9195798" y="3407787"/>
            <a:chExt cx="2879976" cy="253008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3F84416-FACA-9E25-F808-87B05A1AEB58}"/>
                </a:ext>
              </a:extLst>
            </p:cNvPr>
            <p:cNvSpPr/>
            <p:nvPr/>
          </p:nvSpPr>
          <p:spPr>
            <a:xfrm>
              <a:off x="9386662" y="3915451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5B7EBDC-D485-7242-F619-9EC887701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2306" y="4158378"/>
              <a:ext cx="1530077" cy="153656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0F3D525-6863-B744-EF73-3852F8BA5A4C}"/>
                </a:ext>
              </a:extLst>
            </p:cNvPr>
            <p:cNvSpPr txBox="1"/>
            <p:nvPr/>
          </p:nvSpPr>
          <p:spPr>
            <a:xfrm>
              <a:off x="9195798" y="3407787"/>
              <a:ext cx="2879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Create database and tables using mysql.connector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E5801FC-DF0B-AD61-E293-6DCB57B65412}"/>
                </a:ext>
              </a:extLst>
            </p:cNvPr>
            <p:cNvSpPr txBox="1"/>
            <p:nvPr/>
          </p:nvSpPr>
          <p:spPr>
            <a:xfrm rot="842757">
              <a:off x="10127101" y="4742398"/>
              <a:ext cx="1622578" cy="52322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800" b="1" dirty="0">
                  <a:latin typeface="Gabriola" panose="04040605051002020D02" pitchFamily="82" charset="0"/>
                </a:rPr>
                <a:t>M a g </a:t>
              </a:r>
              <a:r>
                <a:rPr lang="en-US" sz="2800" b="1" dirty="0" err="1">
                  <a:latin typeface="Gabriola" panose="04040605051002020D02" pitchFamily="82" charset="0"/>
                </a:rPr>
                <a:t>i</a:t>
              </a:r>
              <a:r>
                <a:rPr lang="en-US" sz="2800" b="1" dirty="0">
                  <a:latin typeface="Gabriola" panose="04040605051002020D02" pitchFamily="82" charset="0"/>
                </a:rPr>
                <a:t> c</a:t>
              </a:r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597305C-CB2C-12A7-8E42-2DE5671BF5E7}"/>
              </a:ext>
            </a:extLst>
          </p:cNvPr>
          <p:cNvSpPr/>
          <p:nvPr/>
        </p:nvSpPr>
        <p:spPr>
          <a:xfrm rot="16200000">
            <a:off x="9805194" y="2815825"/>
            <a:ext cx="607434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584454E-1BD4-69EB-3B7A-8B9945920949}"/>
              </a:ext>
            </a:extLst>
          </p:cNvPr>
          <p:cNvGrpSpPr/>
          <p:nvPr/>
        </p:nvGrpSpPr>
        <p:grpSpPr>
          <a:xfrm>
            <a:off x="5380473" y="7429500"/>
            <a:ext cx="3384973" cy="2714226"/>
            <a:chOff x="5617260" y="3223647"/>
            <a:chExt cx="3384973" cy="2714226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E93FAA3-B986-5560-015C-C443D459B3D9}"/>
                </a:ext>
              </a:extLst>
            </p:cNvPr>
            <p:cNvSpPr/>
            <p:nvPr/>
          </p:nvSpPr>
          <p:spPr>
            <a:xfrm>
              <a:off x="6093071" y="3915451"/>
              <a:ext cx="2321364" cy="2022422"/>
            </a:xfrm>
            <a:custGeom>
              <a:avLst/>
              <a:gdLst>
                <a:gd name="connsiteX0" fmla="*/ 0 w 2536369"/>
                <a:gd name="connsiteY0" fmla="*/ 152182 h 1521821"/>
                <a:gd name="connsiteX1" fmla="*/ 152182 w 2536369"/>
                <a:gd name="connsiteY1" fmla="*/ 0 h 1521821"/>
                <a:gd name="connsiteX2" fmla="*/ 2384187 w 2536369"/>
                <a:gd name="connsiteY2" fmla="*/ 0 h 1521821"/>
                <a:gd name="connsiteX3" fmla="*/ 2536369 w 2536369"/>
                <a:gd name="connsiteY3" fmla="*/ 152182 h 1521821"/>
                <a:gd name="connsiteX4" fmla="*/ 2536369 w 2536369"/>
                <a:gd name="connsiteY4" fmla="*/ 1369639 h 1521821"/>
                <a:gd name="connsiteX5" fmla="*/ 2384187 w 2536369"/>
                <a:gd name="connsiteY5" fmla="*/ 1521821 h 1521821"/>
                <a:gd name="connsiteX6" fmla="*/ 152182 w 2536369"/>
                <a:gd name="connsiteY6" fmla="*/ 1521821 h 1521821"/>
                <a:gd name="connsiteX7" fmla="*/ 0 w 2536369"/>
                <a:gd name="connsiteY7" fmla="*/ 1369639 h 1521821"/>
                <a:gd name="connsiteX8" fmla="*/ 0 w 2536369"/>
                <a:gd name="connsiteY8" fmla="*/ 152182 h 152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369" h="1521821">
                  <a:moveTo>
                    <a:pt x="0" y="152182"/>
                  </a:moveTo>
                  <a:cubicBezTo>
                    <a:pt x="0" y="68134"/>
                    <a:pt x="68134" y="0"/>
                    <a:pt x="152182" y="0"/>
                  </a:cubicBezTo>
                  <a:lnTo>
                    <a:pt x="2384187" y="0"/>
                  </a:lnTo>
                  <a:cubicBezTo>
                    <a:pt x="2468235" y="0"/>
                    <a:pt x="2536369" y="68134"/>
                    <a:pt x="2536369" y="152182"/>
                  </a:cubicBezTo>
                  <a:lnTo>
                    <a:pt x="2536369" y="1369639"/>
                  </a:lnTo>
                  <a:cubicBezTo>
                    <a:pt x="2536369" y="1453687"/>
                    <a:pt x="2468235" y="1521821"/>
                    <a:pt x="2384187" y="1521821"/>
                  </a:cubicBezTo>
                  <a:lnTo>
                    <a:pt x="152182" y="1521821"/>
                  </a:lnTo>
                  <a:cubicBezTo>
                    <a:pt x="68134" y="1521821"/>
                    <a:pt x="0" y="1453687"/>
                    <a:pt x="0" y="1369639"/>
                  </a:cubicBezTo>
                  <a:lnTo>
                    <a:pt x="0" y="15218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23" tIns="292223" rIns="292223" bIns="29222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DC26E22-B4DB-F349-89EF-88C66741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61632" y="4321930"/>
              <a:ext cx="2191978" cy="1132767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80433B4-464E-BA12-40AF-A18EEA9C0866}"/>
                </a:ext>
              </a:extLst>
            </p:cNvPr>
            <p:cNvSpPr txBox="1"/>
            <p:nvPr/>
          </p:nvSpPr>
          <p:spPr>
            <a:xfrm>
              <a:off x="5617260" y="3223647"/>
              <a:ext cx="33849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Creating a CLI (command line interface) to easily access the data</a:t>
              </a:r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260ACB4-039A-5624-068E-3E931129EF1B}"/>
              </a:ext>
            </a:extLst>
          </p:cNvPr>
          <p:cNvSpPr/>
          <p:nvPr/>
        </p:nvSpPr>
        <p:spPr>
          <a:xfrm>
            <a:off x="12510329" y="4662849"/>
            <a:ext cx="492130" cy="835935"/>
          </a:xfrm>
          <a:custGeom>
            <a:avLst/>
            <a:gdLst>
              <a:gd name="connsiteX0" fmla="*/ 0 w 537710"/>
              <a:gd name="connsiteY0" fmla="*/ 125804 h 629019"/>
              <a:gd name="connsiteX1" fmla="*/ 268855 w 537710"/>
              <a:gd name="connsiteY1" fmla="*/ 125804 h 629019"/>
              <a:gd name="connsiteX2" fmla="*/ 268855 w 537710"/>
              <a:gd name="connsiteY2" fmla="*/ 0 h 629019"/>
              <a:gd name="connsiteX3" fmla="*/ 537710 w 537710"/>
              <a:gd name="connsiteY3" fmla="*/ 314510 h 629019"/>
              <a:gd name="connsiteX4" fmla="*/ 268855 w 537710"/>
              <a:gd name="connsiteY4" fmla="*/ 629019 h 629019"/>
              <a:gd name="connsiteX5" fmla="*/ 268855 w 537710"/>
              <a:gd name="connsiteY5" fmla="*/ 503215 h 629019"/>
              <a:gd name="connsiteX6" fmla="*/ 0 w 537710"/>
              <a:gd name="connsiteY6" fmla="*/ 503215 h 629019"/>
              <a:gd name="connsiteX7" fmla="*/ 0 w 537710"/>
              <a:gd name="connsiteY7" fmla="*/ 125804 h 6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10" h="629019">
                <a:moveTo>
                  <a:pt x="537710" y="503215"/>
                </a:moveTo>
                <a:lnTo>
                  <a:pt x="268855" y="503215"/>
                </a:lnTo>
                <a:lnTo>
                  <a:pt x="268855" y="629019"/>
                </a:lnTo>
                <a:lnTo>
                  <a:pt x="0" y="314509"/>
                </a:lnTo>
                <a:lnTo>
                  <a:pt x="268855" y="0"/>
                </a:lnTo>
                <a:lnTo>
                  <a:pt x="268855" y="125804"/>
                </a:lnTo>
                <a:lnTo>
                  <a:pt x="537710" y="125804"/>
                </a:lnTo>
                <a:lnTo>
                  <a:pt x="537710" y="50321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313" tIns="125805" rIns="1" bIns="125804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/>
          </a:p>
        </p:txBody>
      </p:sp>
    </p:spTree>
    <p:extLst>
      <p:ext uri="{BB962C8B-B14F-4D97-AF65-F5344CB8AC3E}">
        <p14:creationId xmlns:p14="http://schemas.microsoft.com/office/powerpoint/2010/main" val="93416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9223</TotalTime>
  <Words>681</Words>
  <Application>Microsoft Office PowerPoint</Application>
  <PresentationFormat>Widescreen</PresentationFormat>
  <Paragraphs>111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Gabriola</vt:lpstr>
      <vt:lpstr>HumanSans</vt:lpstr>
      <vt:lpstr>Tw Cen MT</vt:lpstr>
      <vt:lpstr>Circuit</vt:lpstr>
      <vt:lpstr>     Let the Data Flow While You Take It Slow</vt:lpstr>
      <vt:lpstr>ABOUT ME</vt:lpstr>
      <vt:lpstr>Quotes</vt:lpstr>
      <vt:lpstr>So why does Time matter?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Extracting the JSON Files</vt:lpstr>
      <vt:lpstr>Output</vt:lpstr>
      <vt:lpstr>Customer Transform</vt:lpstr>
      <vt:lpstr>Branch Transform</vt:lpstr>
      <vt:lpstr>Credit transform</vt:lpstr>
      <vt:lpstr>Output</vt:lpstr>
      <vt:lpstr>Connecting to MySQL/ Creating Database and tables with load function</vt:lpstr>
      <vt:lpstr>So, what’s the purpose?</vt:lpstr>
      <vt:lpstr>PowerPoint Presentation</vt:lpstr>
      <vt:lpstr>Top 10 states by customer count</vt:lpstr>
      <vt:lpstr>PowerPoint Presentation</vt:lpstr>
      <vt:lpstr>How many transactions for each transaction type</vt:lpstr>
      <vt:lpstr>Challenges and Learning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Arena</dc:creator>
  <cp:lastModifiedBy>Alexander Arena</cp:lastModifiedBy>
  <cp:revision>1</cp:revision>
  <dcterms:created xsi:type="dcterms:W3CDTF">2025-05-28T14:36:30Z</dcterms:created>
  <dcterms:modified xsi:type="dcterms:W3CDTF">2025-06-04T20:16:02Z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